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56" r:id="rId3"/>
    <p:sldId id="260" r:id="rId4"/>
    <p:sldId id="261" r:id="rId5"/>
    <p:sldId id="262" r:id="rId6"/>
    <p:sldId id="263" r:id="rId7"/>
    <p:sldId id="264" r:id="rId8"/>
  </p:sldIdLst>
  <p:sldSz cx="42803763" cy="30275213"/>
  <p:notesSz cx="6858000" cy="9144000"/>
  <p:defaultTextStyle>
    <a:defPPr>
      <a:defRPr lang="en-US"/>
    </a:defPPr>
    <a:lvl1pPr marL="0" algn="l" defTabSz="832653" rtl="0" eaLnBrk="1" latinLnBrk="0" hangingPunct="1">
      <a:defRPr sz="1639" kern="1200">
        <a:solidFill>
          <a:schemeClr val="tx1"/>
        </a:solidFill>
        <a:latin typeface="+mn-lt"/>
        <a:ea typeface="+mn-ea"/>
        <a:cs typeface="+mn-cs"/>
      </a:defRPr>
    </a:lvl1pPr>
    <a:lvl2pPr marL="416326" algn="l" defTabSz="832653" rtl="0" eaLnBrk="1" latinLnBrk="0" hangingPunct="1">
      <a:defRPr sz="1639" kern="1200">
        <a:solidFill>
          <a:schemeClr val="tx1"/>
        </a:solidFill>
        <a:latin typeface="+mn-lt"/>
        <a:ea typeface="+mn-ea"/>
        <a:cs typeface="+mn-cs"/>
      </a:defRPr>
    </a:lvl2pPr>
    <a:lvl3pPr marL="832653" algn="l" defTabSz="832653" rtl="0" eaLnBrk="1" latinLnBrk="0" hangingPunct="1">
      <a:defRPr sz="1639" kern="1200">
        <a:solidFill>
          <a:schemeClr val="tx1"/>
        </a:solidFill>
        <a:latin typeface="+mn-lt"/>
        <a:ea typeface="+mn-ea"/>
        <a:cs typeface="+mn-cs"/>
      </a:defRPr>
    </a:lvl3pPr>
    <a:lvl4pPr marL="1248979" algn="l" defTabSz="832653" rtl="0" eaLnBrk="1" latinLnBrk="0" hangingPunct="1">
      <a:defRPr sz="1639" kern="1200">
        <a:solidFill>
          <a:schemeClr val="tx1"/>
        </a:solidFill>
        <a:latin typeface="+mn-lt"/>
        <a:ea typeface="+mn-ea"/>
        <a:cs typeface="+mn-cs"/>
      </a:defRPr>
    </a:lvl4pPr>
    <a:lvl5pPr marL="1665305" algn="l" defTabSz="832653" rtl="0" eaLnBrk="1" latinLnBrk="0" hangingPunct="1">
      <a:defRPr sz="1639" kern="1200">
        <a:solidFill>
          <a:schemeClr val="tx1"/>
        </a:solidFill>
        <a:latin typeface="+mn-lt"/>
        <a:ea typeface="+mn-ea"/>
        <a:cs typeface="+mn-cs"/>
      </a:defRPr>
    </a:lvl5pPr>
    <a:lvl6pPr marL="2081632" algn="l" defTabSz="832653" rtl="0" eaLnBrk="1" latinLnBrk="0" hangingPunct="1">
      <a:defRPr sz="1639" kern="1200">
        <a:solidFill>
          <a:schemeClr val="tx1"/>
        </a:solidFill>
        <a:latin typeface="+mn-lt"/>
        <a:ea typeface="+mn-ea"/>
        <a:cs typeface="+mn-cs"/>
      </a:defRPr>
    </a:lvl6pPr>
    <a:lvl7pPr marL="2497958" algn="l" defTabSz="832653" rtl="0" eaLnBrk="1" latinLnBrk="0" hangingPunct="1">
      <a:defRPr sz="1639" kern="1200">
        <a:solidFill>
          <a:schemeClr val="tx1"/>
        </a:solidFill>
        <a:latin typeface="+mn-lt"/>
        <a:ea typeface="+mn-ea"/>
        <a:cs typeface="+mn-cs"/>
      </a:defRPr>
    </a:lvl7pPr>
    <a:lvl8pPr marL="2914284" algn="l" defTabSz="832653" rtl="0" eaLnBrk="1" latinLnBrk="0" hangingPunct="1">
      <a:defRPr sz="1639" kern="1200">
        <a:solidFill>
          <a:schemeClr val="tx1"/>
        </a:solidFill>
        <a:latin typeface="+mn-lt"/>
        <a:ea typeface="+mn-ea"/>
        <a:cs typeface="+mn-cs"/>
      </a:defRPr>
    </a:lvl8pPr>
    <a:lvl9pPr marL="3330611" algn="l" defTabSz="832653" rtl="0" eaLnBrk="1" latinLnBrk="0" hangingPunct="1">
      <a:defRPr sz="163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8"/>
    <a:srgbClr val="5D5D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1" autoAdjust="0"/>
    <p:restoredTop sz="94660"/>
  </p:normalViewPr>
  <p:slideViewPr>
    <p:cSldViewPr snapToGrid="0">
      <p:cViewPr varScale="1">
        <p:scale>
          <a:sx n="27" d="100"/>
          <a:sy n="27" d="100"/>
        </p:scale>
        <p:origin x="144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82B-44A1-85F7-98235FA986F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82B-44A1-85F7-98235FA986F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2B-44A1-85F7-98235FA986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207296"/>
        <c:axId val="209208832"/>
      </c:lineChart>
      <c:catAx>
        <c:axId val="20920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208832"/>
        <c:crosses val="autoZero"/>
        <c:auto val="1"/>
        <c:lblAlgn val="ctr"/>
        <c:lblOffset val="100"/>
        <c:noMultiLvlLbl val="0"/>
      </c:catAx>
      <c:valAx>
        <c:axId val="209208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207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DD0-4F1C-BA88-6A6742A7E0E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DD0-4F1C-BA88-6A6742A7E0E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DD0-4F1C-BA88-6A6742A7E0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207296"/>
        <c:axId val="209208832"/>
      </c:lineChart>
      <c:catAx>
        <c:axId val="20920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208832"/>
        <c:crosses val="autoZero"/>
        <c:auto val="1"/>
        <c:lblAlgn val="ctr"/>
        <c:lblOffset val="100"/>
        <c:noMultiLvlLbl val="0"/>
      </c:catAx>
      <c:valAx>
        <c:axId val="209208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207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/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4F0-4CB5-8006-BCF4952E147E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4F0-4CB5-8006-BCF4952E147E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4F0-4CB5-8006-BCF4952E147E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4F0-4CB5-8006-BCF4952E147E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4F0-4CB5-8006-BCF4952E14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/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4F0-4CB5-8006-BCF4952E147E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4F0-4CB5-8006-BCF4952E147E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4F0-4CB5-8006-BCF4952E147E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4F0-4CB5-8006-BCF4952E147E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4F0-4CB5-8006-BCF4952E14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066396-9B8E-AE47-85FE-768A40FBE23C}" type="doc">
      <dgm:prSet loTypeId="urn:microsoft.com/office/officeart/2005/8/layout/bProcess3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8A47233-7FA2-6647-BFEB-06D54F77F9A7}">
      <dgm:prSet phldrT="[Text]"/>
      <dgm:spPr/>
      <dgm:t>
        <a:bodyPr/>
        <a:lstStyle/>
        <a:p>
          <a:r>
            <a:rPr lang="en-US" dirty="0"/>
            <a:t>Use the following</a:t>
          </a:r>
        </a:p>
      </dgm:t>
    </dgm:pt>
    <dgm:pt modelId="{816784A6-B350-C140-B993-92AE3D996B92}" type="parTrans" cxnId="{8017A865-C95D-F44F-B0A0-326936D5BAB4}">
      <dgm:prSet/>
      <dgm:spPr/>
      <dgm:t>
        <a:bodyPr/>
        <a:lstStyle/>
        <a:p>
          <a:endParaRPr lang="en-US"/>
        </a:p>
      </dgm:t>
    </dgm:pt>
    <dgm:pt modelId="{3A43E7D3-D485-C24D-8F8F-BB6FA65AAE6A}" type="sibTrans" cxnId="{8017A865-C95D-F44F-B0A0-326936D5BAB4}">
      <dgm:prSet/>
      <dgm:spPr/>
      <dgm:t>
        <a:bodyPr/>
        <a:lstStyle/>
        <a:p>
          <a:endParaRPr lang="en-US"/>
        </a:p>
      </dgm:t>
    </dgm:pt>
    <dgm:pt modelId="{D37DDB48-279C-4F4D-98D2-7F6939271C5A}">
      <dgm:prSet phldrT="[Text]"/>
      <dgm:spPr/>
      <dgm:t>
        <a:bodyPr/>
        <a:lstStyle/>
        <a:p>
          <a:r>
            <a:rPr lang="en-US" dirty="0"/>
            <a:t>Graphs</a:t>
          </a:r>
        </a:p>
      </dgm:t>
    </dgm:pt>
    <dgm:pt modelId="{AEDDB301-9D18-334F-818D-67C7555C254F}" type="parTrans" cxnId="{3806D8F6-1079-B348-BAAF-13580F9E1257}">
      <dgm:prSet/>
      <dgm:spPr/>
      <dgm:t>
        <a:bodyPr/>
        <a:lstStyle/>
        <a:p>
          <a:endParaRPr lang="en-US"/>
        </a:p>
      </dgm:t>
    </dgm:pt>
    <dgm:pt modelId="{068EBBD5-79EA-A849-9E49-9312C4941436}" type="sibTrans" cxnId="{3806D8F6-1079-B348-BAAF-13580F9E1257}">
      <dgm:prSet/>
      <dgm:spPr/>
      <dgm:t>
        <a:bodyPr/>
        <a:lstStyle/>
        <a:p>
          <a:endParaRPr lang="en-US"/>
        </a:p>
      </dgm:t>
    </dgm:pt>
    <dgm:pt modelId="{49B0BC93-E126-6C46-8405-6EBC55F54BF5}">
      <dgm:prSet phldrT="[Text]"/>
      <dgm:spPr/>
      <dgm:t>
        <a:bodyPr/>
        <a:lstStyle/>
        <a:p>
          <a:r>
            <a:rPr lang="en-US" dirty="0"/>
            <a:t>Images</a:t>
          </a:r>
        </a:p>
      </dgm:t>
    </dgm:pt>
    <dgm:pt modelId="{58022AC3-EBD0-6949-8ED2-C27FB9ECAC4A}" type="parTrans" cxnId="{748DC0F1-7F15-9B4E-9FCD-D93B551379B1}">
      <dgm:prSet/>
      <dgm:spPr/>
      <dgm:t>
        <a:bodyPr/>
        <a:lstStyle/>
        <a:p>
          <a:endParaRPr lang="en-US"/>
        </a:p>
      </dgm:t>
    </dgm:pt>
    <dgm:pt modelId="{3C8EE289-6198-4E45-9936-3EAAC25E899E}" type="sibTrans" cxnId="{748DC0F1-7F15-9B4E-9FCD-D93B551379B1}">
      <dgm:prSet/>
      <dgm:spPr/>
      <dgm:t>
        <a:bodyPr/>
        <a:lstStyle/>
        <a:p>
          <a:endParaRPr lang="en-US"/>
        </a:p>
      </dgm:t>
    </dgm:pt>
    <dgm:pt modelId="{6EE5A5B4-56F8-7C4A-B024-739E735AE722}">
      <dgm:prSet phldrT="[Text]"/>
      <dgm:spPr/>
      <dgm:t>
        <a:bodyPr/>
        <a:lstStyle/>
        <a:p>
          <a:r>
            <a:rPr lang="en-US" dirty="0"/>
            <a:t>These elements help</a:t>
          </a:r>
        </a:p>
      </dgm:t>
    </dgm:pt>
    <dgm:pt modelId="{BBCFBBB0-79A6-BC46-8ED9-D4168E2EB036}" type="parTrans" cxnId="{D7BE3767-E2E7-A14D-9D83-D21064DA2F36}">
      <dgm:prSet/>
      <dgm:spPr/>
      <dgm:t>
        <a:bodyPr/>
        <a:lstStyle/>
        <a:p>
          <a:endParaRPr lang="en-US"/>
        </a:p>
      </dgm:t>
    </dgm:pt>
    <dgm:pt modelId="{CB0DEA30-8B95-984C-8BC4-32265D0E1F72}" type="sibTrans" cxnId="{D7BE3767-E2E7-A14D-9D83-D21064DA2F36}">
      <dgm:prSet/>
      <dgm:spPr/>
      <dgm:t>
        <a:bodyPr/>
        <a:lstStyle/>
        <a:p>
          <a:endParaRPr lang="en-US"/>
        </a:p>
      </dgm:t>
    </dgm:pt>
    <dgm:pt modelId="{305F3C86-8C28-AD4A-8BEE-F12B0594B432}">
      <dgm:prSet phldrT="[Text]"/>
      <dgm:spPr/>
      <dgm:t>
        <a:bodyPr/>
        <a:lstStyle/>
        <a:p>
          <a:r>
            <a:rPr lang="en-US" dirty="0"/>
            <a:t>Smart objects</a:t>
          </a:r>
        </a:p>
      </dgm:t>
    </dgm:pt>
    <dgm:pt modelId="{670054D7-63B9-D143-896D-79945213077A}" type="parTrans" cxnId="{01764F50-8ACD-4540-A442-FE84298267D5}">
      <dgm:prSet/>
      <dgm:spPr/>
      <dgm:t>
        <a:bodyPr/>
        <a:lstStyle/>
        <a:p>
          <a:endParaRPr lang="en-US"/>
        </a:p>
      </dgm:t>
    </dgm:pt>
    <dgm:pt modelId="{F8BFAA06-9C19-0342-A1F1-B2BB5DEB2E6C}" type="sibTrans" cxnId="{01764F50-8ACD-4540-A442-FE84298267D5}">
      <dgm:prSet/>
      <dgm:spPr/>
      <dgm:t>
        <a:bodyPr/>
        <a:lstStyle/>
        <a:p>
          <a:endParaRPr lang="en-US"/>
        </a:p>
      </dgm:t>
    </dgm:pt>
    <dgm:pt modelId="{D3C194DD-61F3-8F48-A2BD-A2AD99B05D42}">
      <dgm:prSet phldrT="[Text]"/>
      <dgm:spPr/>
      <dgm:t>
        <a:bodyPr/>
        <a:lstStyle/>
        <a:p>
          <a:r>
            <a:rPr lang="en-US" dirty="0"/>
            <a:t>To</a:t>
          </a:r>
          <a:r>
            <a:rPr lang="en-US" baseline="0" dirty="0"/>
            <a:t> communicate complex ideas</a:t>
          </a:r>
          <a:endParaRPr lang="en-US" dirty="0"/>
        </a:p>
      </dgm:t>
    </dgm:pt>
    <dgm:pt modelId="{4E833EF2-9CE8-934B-B3BC-1EE1106FB92C}" type="sibTrans" cxnId="{8814E500-2135-424B-8CB6-3B07E2A7D06B}">
      <dgm:prSet/>
      <dgm:spPr/>
      <dgm:t>
        <a:bodyPr/>
        <a:lstStyle/>
        <a:p>
          <a:endParaRPr lang="en-US"/>
        </a:p>
      </dgm:t>
    </dgm:pt>
    <dgm:pt modelId="{E54749D5-8433-674D-8C6F-35AAC4EA106F}" type="parTrans" cxnId="{8814E500-2135-424B-8CB6-3B07E2A7D06B}">
      <dgm:prSet/>
      <dgm:spPr/>
      <dgm:t>
        <a:bodyPr/>
        <a:lstStyle/>
        <a:p>
          <a:endParaRPr lang="en-US"/>
        </a:p>
      </dgm:t>
    </dgm:pt>
    <dgm:pt modelId="{1C10893F-B38F-714E-A7B9-B57ADCB8B490}">
      <dgm:prSet phldrT="[Text]"/>
      <dgm:spPr/>
      <dgm:t>
        <a:bodyPr/>
        <a:lstStyle/>
        <a:p>
          <a:r>
            <a:rPr lang="en-US" dirty="0"/>
            <a:t>To</a:t>
          </a:r>
          <a:r>
            <a:rPr lang="en-US" baseline="0" dirty="0"/>
            <a:t> communicate your message</a:t>
          </a:r>
          <a:endParaRPr lang="en-US" dirty="0"/>
        </a:p>
      </dgm:t>
    </dgm:pt>
    <dgm:pt modelId="{2679B43F-9A74-5F4F-8F38-08AED541CB63}" type="sibTrans" cxnId="{90ABAC3A-2D77-9B48-9749-77EB1A5AC071}">
      <dgm:prSet/>
      <dgm:spPr/>
      <dgm:t>
        <a:bodyPr/>
        <a:lstStyle/>
        <a:p>
          <a:endParaRPr lang="en-US"/>
        </a:p>
      </dgm:t>
    </dgm:pt>
    <dgm:pt modelId="{CB65A940-2C77-7141-8873-EEE51EEB9B38}" type="parTrans" cxnId="{90ABAC3A-2D77-9B48-9749-77EB1A5AC071}">
      <dgm:prSet/>
      <dgm:spPr/>
      <dgm:t>
        <a:bodyPr/>
        <a:lstStyle/>
        <a:p>
          <a:endParaRPr lang="en-US"/>
        </a:p>
      </dgm:t>
    </dgm:pt>
    <dgm:pt modelId="{FC8DFDA3-C4CB-3247-AEE6-56557BD72AB5}">
      <dgm:prSet phldrT="[Text]"/>
      <dgm:spPr/>
      <dgm:t>
        <a:bodyPr/>
        <a:lstStyle/>
        <a:p>
          <a:r>
            <a:rPr lang="en-US" dirty="0"/>
            <a:t>To add visual interest</a:t>
          </a:r>
        </a:p>
      </dgm:t>
    </dgm:pt>
    <dgm:pt modelId="{2BE13F01-D0A6-1049-8AC3-F6563BE07F9C}" type="parTrans" cxnId="{A8E2C361-EACB-7A45-821D-356DE0B98471}">
      <dgm:prSet/>
      <dgm:spPr/>
      <dgm:t>
        <a:bodyPr/>
        <a:lstStyle/>
        <a:p>
          <a:endParaRPr lang="en-US"/>
        </a:p>
      </dgm:t>
    </dgm:pt>
    <dgm:pt modelId="{0BDD61F1-9A01-A144-B01F-6394563A9597}" type="sibTrans" cxnId="{A8E2C361-EACB-7A45-821D-356DE0B98471}">
      <dgm:prSet/>
      <dgm:spPr/>
      <dgm:t>
        <a:bodyPr/>
        <a:lstStyle/>
        <a:p>
          <a:endParaRPr lang="en-US"/>
        </a:p>
      </dgm:t>
    </dgm:pt>
    <dgm:pt modelId="{E132F405-5BC4-F84D-91F7-83074B4A5EDC}" type="pres">
      <dgm:prSet presAssocID="{16066396-9B8E-AE47-85FE-768A40FBE23C}" presName="Name0" presStyleCnt="0">
        <dgm:presLayoutVars>
          <dgm:dir/>
          <dgm:resizeHandles val="exact"/>
        </dgm:presLayoutVars>
      </dgm:prSet>
      <dgm:spPr/>
    </dgm:pt>
    <dgm:pt modelId="{B10EBC86-A162-AD44-A4A9-533B8740A259}" type="pres">
      <dgm:prSet presAssocID="{88A47233-7FA2-6647-BFEB-06D54F77F9A7}" presName="node" presStyleLbl="node1" presStyleIdx="0" presStyleCnt="2" custScaleX="159006" custLinFactNeighborY="-1840">
        <dgm:presLayoutVars>
          <dgm:bulletEnabled val="1"/>
        </dgm:presLayoutVars>
      </dgm:prSet>
      <dgm:spPr/>
    </dgm:pt>
    <dgm:pt modelId="{E0F5FAFB-058F-A942-80CF-1060CDCA9D6C}" type="pres">
      <dgm:prSet presAssocID="{3A43E7D3-D485-C24D-8F8F-BB6FA65AAE6A}" presName="sibTrans" presStyleLbl="sibTrans1D1" presStyleIdx="0" presStyleCnt="1"/>
      <dgm:spPr/>
    </dgm:pt>
    <dgm:pt modelId="{D95FE217-6030-5542-908F-5AC05AEBA368}" type="pres">
      <dgm:prSet presAssocID="{3A43E7D3-D485-C24D-8F8F-BB6FA65AAE6A}" presName="connectorText" presStyleLbl="sibTrans1D1" presStyleIdx="0" presStyleCnt="1"/>
      <dgm:spPr/>
    </dgm:pt>
    <dgm:pt modelId="{C77A19C1-37A2-0444-B234-8A6C3E5AD0E1}" type="pres">
      <dgm:prSet presAssocID="{6EE5A5B4-56F8-7C4A-B024-739E735AE722}" presName="node" presStyleLbl="node1" presStyleIdx="1" presStyleCnt="2" custScaleX="158760" custLinFactNeighborX="246" custLinFactNeighborY="-20984">
        <dgm:presLayoutVars>
          <dgm:bulletEnabled val="1"/>
        </dgm:presLayoutVars>
      </dgm:prSet>
      <dgm:spPr/>
    </dgm:pt>
  </dgm:ptLst>
  <dgm:cxnLst>
    <dgm:cxn modelId="{8814E500-2135-424B-8CB6-3B07E2A7D06B}" srcId="{6EE5A5B4-56F8-7C4A-B024-739E735AE722}" destId="{D3C194DD-61F3-8F48-A2BD-A2AD99B05D42}" srcOrd="1" destOrd="0" parTransId="{E54749D5-8433-674D-8C6F-35AAC4EA106F}" sibTransId="{4E833EF2-9CE8-934B-B3BC-1EE1106FB92C}"/>
    <dgm:cxn modelId="{90ABAC3A-2D77-9B48-9749-77EB1A5AC071}" srcId="{6EE5A5B4-56F8-7C4A-B024-739E735AE722}" destId="{1C10893F-B38F-714E-A7B9-B57ADCB8B490}" srcOrd="0" destOrd="0" parTransId="{CB65A940-2C77-7141-8873-EEE51EEB9B38}" sibTransId="{2679B43F-9A74-5F4F-8F38-08AED541CB63}"/>
    <dgm:cxn modelId="{530E7A5F-6326-427F-9D6A-C103A4879E1B}" type="presOf" srcId="{305F3C86-8C28-AD4A-8BEE-F12B0594B432}" destId="{B10EBC86-A162-AD44-A4A9-533B8740A259}" srcOrd="0" destOrd="3" presId="urn:microsoft.com/office/officeart/2005/8/layout/bProcess3"/>
    <dgm:cxn modelId="{A8E2C361-EACB-7A45-821D-356DE0B98471}" srcId="{6EE5A5B4-56F8-7C4A-B024-739E735AE722}" destId="{FC8DFDA3-C4CB-3247-AEE6-56557BD72AB5}" srcOrd="2" destOrd="0" parTransId="{2BE13F01-D0A6-1049-8AC3-F6563BE07F9C}" sibTransId="{0BDD61F1-9A01-A144-B01F-6394563A9597}"/>
    <dgm:cxn modelId="{8017A865-C95D-F44F-B0A0-326936D5BAB4}" srcId="{16066396-9B8E-AE47-85FE-768A40FBE23C}" destId="{88A47233-7FA2-6647-BFEB-06D54F77F9A7}" srcOrd="0" destOrd="0" parTransId="{816784A6-B350-C140-B993-92AE3D996B92}" sibTransId="{3A43E7D3-D485-C24D-8F8F-BB6FA65AAE6A}"/>
    <dgm:cxn modelId="{D7BE3767-E2E7-A14D-9D83-D21064DA2F36}" srcId="{16066396-9B8E-AE47-85FE-768A40FBE23C}" destId="{6EE5A5B4-56F8-7C4A-B024-739E735AE722}" srcOrd="1" destOrd="0" parTransId="{BBCFBBB0-79A6-BC46-8ED9-D4168E2EB036}" sibTransId="{CB0DEA30-8B95-984C-8BC4-32265D0E1F72}"/>
    <dgm:cxn modelId="{F352D168-DFCB-4D91-A242-4D11087139F4}" type="presOf" srcId="{FC8DFDA3-C4CB-3247-AEE6-56557BD72AB5}" destId="{C77A19C1-37A2-0444-B234-8A6C3E5AD0E1}" srcOrd="0" destOrd="3" presId="urn:microsoft.com/office/officeart/2005/8/layout/bProcess3"/>
    <dgm:cxn modelId="{01764F50-8ACD-4540-A442-FE84298267D5}" srcId="{88A47233-7FA2-6647-BFEB-06D54F77F9A7}" destId="{305F3C86-8C28-AD4A-8BEE-F12B0594B432}" srcOrd="2" destOrd="0" parTransId="{670054D7-63B9-D143-896D-79945213077A}" sibTransId="{F8BFAA06-9C19-0342-A1F1-B2BB5DEB2E6C}"/>
    <dgm:cxn modelId="{0FA68672-0F4D-465C-98F1-58A3B137624B}" type="presOf" srcId="{D37DDB48-279C-4F4D-98D2-7F6939271C5A}" destId="{B10EBC86-A162-AD44-A4A9-533B8740A259}" srcOrd="0" destOrd="1" presId="urn:microsoft.com/office/officeart/2005/8/layout/bProcess3"/>
    <dgm:cxn modelId="{8765267D-32ED-4783-B48B-AA7EE7D8EE59}" type="presOf" srcId="{3A43E7D3-D485-C24D-8F8F-BB6FA65AAE6A}" destId="{E0F5FAFB-058F-A942-80CF-1060CDCA9D6C}" srcOrd="0" destOrd="0" presId="urn:microsoft.com/office/officeart/2005/8/layout/bProcess3"/>
    <dgm:cxn modelId="{CB37548D-50C4-494B-898B-ADD6DA6AE96D}" type="presOf" srcId="{16066396-9B8E-AE47-85FE-768A40FBE23C}" destId="{E132F405-5BC4-F84D-91F7-83074B4A5EDC}" srcOrd="0" destOrd="0" presId="urn:microsoft.com/office/officeart/2005/8/layout/bProcess3"/>
    <dgm:cxn modelId="{B6F4ABA1-FE81-4278-ADBE-B8F0B2DA48A1}" type="presOf" srcId="{49B0BC93-E126-6C46-8405-6EBC55F54BF5}" destId="{B10EBC86-A162-AD44-A4A9-533B8740A259}" srcOrd="0" destOrd="2" presId="urn:microsoft.com/office/officeart/2005/8/layout/bProcess3"/>
    <dgm:cxn modelId="{8A6737A8-18C0-4C2B-9319-88048ADEEFCA}" type="presOf" srcId="{88A47233-7FA2-6647-BFEB-06D54F77F9A7}" destId="{B10EBC86-A162-AD44-A4A9-533B8740A259}" srcOrd="0" destOrd="0" presId="urn:microsoft.com/office/officeart/2005/8/layout/bProcess3"/>
    <dgm:cxn modelId="{A68A96B1-A4B0-4F1B-B570-6090B215B035}" type="presOf" srcId="{3A43E7D3-D485-C24D-8F8F-BB6FA65AAE6A}" destId="{D95FE217-6030-5542-908F-5AC05AEBA368}" srcOrd="1" destOrd="0" presId="urn:microsoft.com/office/officeart/2005/8/layout/bProcess3"/>
    <dgm:cxn modelId="{5B53F5B7-1551-4BEC-8733-1F9636232D02}" type="presOf" srcId="{6EE5A5B4-56F8-7C4A-B024-739E735AE722}" destId="{C77A19C1-37A2-0444-B234-8A6C3E5AD0E1}" srcOrd="0" destOrd="0" presId="urn:microsoft.com/office/officeart/2005/8/layout/bProcess3"/>
    <dgm:cxn modelId="{D24DF3BC-598A-472D-868D-BB44799BB1B4}" type="presOf" srcId="{1C10893F-B38F-714E-A7B9-B57ADCB8B490}" destId="{C77A19C1-37A2-0444-B234-8A6C3E5AD0E1}" srcOrd="0" destOrd="1" presId="urn:microsoft.com/office/officeart/2005/8/layout/bProcess3"/>
    <dgm:cxn modelId="{614275D6-CBA5-4BC0-A8BC-E7DA72C677CF}" type="presOf" srcId="{D3C194DD-61F3-8F48-A2BD-A2AD99B05D42}" destId="{C77A19C1-37A2-0444-B234-8A6C3E5AD0E1}" srcOrd="0" destOrd="2" presId="urn:microsoft.com/office/officeart/2005/8/layout/bProcess3"/>
    <dgm:cxn modelId="{748DC0F1-7F15-9B4E-9FCD-D93B551379B1}" srcId="{88A47233-7FA2-6647-BFEB-06D54F77F9A7}" destId="{49B0BC93-E126-6C46-8405-6EBC55F54BF5}" srcOrd="1" destOrd="0" parTransId="{58022AC3-EBD0-6949-8ED2-C27FB9ECAC4A}" sibTransId="{3C8EE289-6198-4E45-9936-3EAAC25E899E}"/>
    <dgm:cxn modelId="{3806D8F6-1079-B348-BAAF-13580F9E1257}" srcId="{88A47233-7FA2-6647-BFEB-06D54F77F9A7}" destId="{D37DDB48-279C-4F4D-98D2-7F6939271C5A}" srcOrd="0" destOrd="0" parTransId="{AEDDB301-9D18-334F-818D-67C7555C254F}" sibTransId="{068EBBD5-79EA-A849-9E49-9312C4941436}"/>
    <dgm:cxn modelId="{217973AB-9FB9-4582-AB5D-B646D21008A5}" type="presParOf" srcId="{E132F405-5BC4-F84D-91F7-83074B4A5EDC}" destId="{B10EBC86-A162-AD44-A4A9-533B8740A259}" srcOrd="0" destOrd="0" presId="urn:microsoft.com/office/officeart/2005/8/layout/bProcess3"/>
    <dgm:cxn modelId="{07CB4A57-1942-42D7-B8F6-8BFAEA8CD365}" type="presParOf" srcId="{E132F405-5BC4-F84D-91F7-83074B4A5EDC}" destId="{E0F5FAFB-058F-A942-80CF-1060CDCA9D6C}" srcOrd="1" destOrd="0" presId="urn:microsoft.com/office/officeart/2005/8/layout/bProcess3"/>
    <dgm:cxn modelId="{1462DF02-7E97-4238-9934-549B19EC635D}" type="presParOf" srcId="{E0F5FAFB-058F-A942-80CF-1060CDCA9D6C}" destId="{D95FE217-6030-5542-908F-5AC05AEBA368}" srcOrd="0" destOrd="0" presId="urn:microsoft.com/office/officeart/2005/8/layout/bProcess3"/>
    <dgm:cxn modelId="{A75AD309-8762-4C6F-8286-E015672A71C2}" type="presParOf" srcId="{E132F405-5BC4-F84D-91F7-83074B4A5EDC}" destId="{C77A19C1-37A2-0444-B234-8A6C3E5AD0E1}" srcOrd="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066396-9B8E-AE47-85FE-768A40FBE23C}" type="doc">
      <dgm:prSet loTypeId="urn:microsoft.com/office/officeart/2005/8/layout/bProcess3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8A47233-7FA2-6647-BFEB-06D54F77F9A7}">
      <dgm:prSet phldrT="[Text]"/>
      <dgm:spPr/>
      <dgm:t>
        <a:bodyPr/>
        <a:lstStyle/>
        <a:p>
          <a:r>
            <a:rPr lang="en-US" dirty="0"/>
            <a:t>Use the following</a:t>
          </a:r>
        </a:p>
      </dgm:t>
    </dgm:pt>
    <dgm:pt modelId="{816784A6-B350-C140-B993-92AE3D996B92}" type="parTrans" cxnId="{8017A865-C95D-F44F-B0A0-326936D5BAB4}">
      <dgm:prSet/>
      <dgm:spPr/>
      <dgm:t>
        <a:bodyPr/>
        <a:lstStyle/>
        <a:p>
          <a:endParaRPr lang="en-US"/>
        </a:p>
      </dgm:t>
    </dgm:pt>
    <dgm:pt modelId="{3A43E7D3-D485-C24D-8F8F-BB6FA65AAE6A}" type="sibTrans" cxnId="{8017A865-C95D-F44F-B0A0-326936D5BAB4}">
      <dgm:prSet/>
      <dgm:spPr/>
      <dgm:t>
        <a:bodyPr/>
        <a:lstStyle/>
        <a:p>
          <a:endParaRPr lang="en-US"/>
        </a:p>
      </dgm:t>
    </dgm:pt>
    <dgm:pt modelId="{D37DDB48-279C-4F4D-98D2-7F6939271C5A}">
      <dgm:prSet phldrT="[Text]"/>
      <dgm:spPr/>
      <dgm:t>
        <a:bodyPr/>
        <a:lstStyle/>
        <a:p>
          <a:r>
            <a:rPr lang="en-US" dirty="0"/>
            <a:t>Graphs</a:t>
          </a:r>
        </a:p>
      </dgm:t>
    </dgm:pt>
    <dgm:pt modelId="{AEDDB301-9D18-334F-818D-67C7555C254F}" type="parTrans" cxnId="{3806D8F6-1079-B348-BAAF-13580F9E1257}">
      <dgm:prSet/>
      <dgm:spPr/>
      <dgm:t>
        <a:bodyPr/>
        <a:lstStyle/>
        <a:p>
          <a:endParaRPr lang="en-US"/>
        </a:p>
      </dgm:t>
    </dgm:pt>
    <dgm:pt modelId="{068EBBD5-79EA-A849-9E49-9312C4941436}" type="sibTrans" cxnId="{3806D8F6-1079-B348-BAAF-13580F9E1257}">
      <dgm:prSet/>
      <dgm:spPr/>
      <dgm:t>
        <a:bodyPr/>
        <a:lstStyle/>
        <a:p>
          <a:endParaRPr lang="en-US"/>
        </a:p>
      </dgm:t>
    </dgm:pt>
    <dgm:pt modelId="{49B0BC93-E126-6C46-8405-6EBC55F54BF5}">
      <dgm:prSet phldrT="[Text]"/>
      <dgm:spPr/>
      <dgm:t>
        <a:bodyPr/>
        <a:lstStyle/>
        <a:p>
          <a:r>
            <a:rPr lang="en-US" dirty="0"/>
            <a:t>Images</a:t>
          </a:r>
        </a:p>
      </dgm:t>
    </dgm:pt>
    <dgm:pt modelId="{58022AC3-EBD0-6949-8ED2-C27FB9ECAC4A}" type="parTrans" cxnId="{748DC0F1-7F15-9B4E-9FCD-D93B551379B1}">
      <dgm:prSet/>
      <dgm:spPr/>
      <dgm:t>
        <a:bodyPr/>
        <a:lstStyle/>
        <a:p>
          <a:endParaRPr lang="en-US"/>
        </a:p>
      </dgm:t>
    </dgm:pt>
    <dgm:pt modelId="{3C8EE289-6198-4E45-9936-3EAAC25E899E}" type="sibTrans" cxnId="{748DC0F1-7F15-9B4E-9FCD-D93B551379B1}">
      <dgm:prSet/>
      <dgm:spPr/>
      <dgm:t>
        <a:bodyPr/>
        <a:lstStyle/>
        <a:p>
          <a:endParaRPr lang="en-US"/>
        </a:p>
      </dgm:t>
    </dgm:pt>
    <dgm:pt modelId="{6EE5A5B4-56F8-7C4A-B024-739E735AE722}">
      <dgm:prSet phldrT="[Text]"/>
      <dgm:spPr/>
      <dgm:t>
        <a:bodyPr/>
        <a:lstStyle/>
        <a:p>
          <a:r>
            <a:rPr lang="en-US" dirty="0"/>
            <a:t>These elements help</a:t>
          </a:r>
        </a:p>
      </dgm:t>
    </dgm:pt>
    <dgm:pt modelId="{BBCFBBB0-79A6-BC46-8ED9-D4168E2EB036}" type="parTrans" cxnId="{D7BE3767-E2E7-A14D-9D83-D21064DA2F36}">
      <dgm:prSet/>
      <dgm:spPr/>
      <dgm:t>
        <a:bodyPr/>
        <a:lstStyle/>
        <a:p>
          <a:endParaRPr lang="en-US"/>
        </a:p>
      </dgm:t>
    </dgm:pt>
    <dgm:pt modelId="{CB0DEA30-8B95-984C-8BC4-32265D0E1F72}" type="sibTrans" cxnId="{D7BE3767-E2E7-A14D-9D83-D21064DA2F36}">
      <dgm:prSet/>
      <dgm:spPr/>
      <dgm:t>
        <a:bodyPr/>
        <a:lstStyle/>
        <a:p>
          <a:endParaRPr lang="en-US"/>
        </a:p>
      </dgm:t>
    </dgm:pt>
    <dgm:pt modelId="{305F3C86-8C28-AD4A-8BEE-F12B0594B432}">
      <dgm:prSet phldrT="[Text]"/>
      <dgm:spPr/>
      <dgm:t>
        <a:bodyPr/>
        <a:lstStyle/>
        <a:p>
          <a:r>
            <a:rPr lang="en-US" dirty="0"/>
            <a:t>Smart objects</a:t>
          </a:r>
        </a:p>
      </dgm:t>
    </dgm:pt>
    <dgm:pt modelId="{670054D7-63B9-D143-896D-79945213077A}" type="parTrans" cxnId="{01764F50-8ACD-4540-A442-FE84298267D5}">
      <dgm:prSet/>
      <dgm:spPr/>
      <dgm:t>
        <a:bodyPr/>
        <a:lstStyle/>
        <a:p>
          <a:endParaRPr lang="en-US"/>
        </a:p>
      </dgm:t>
    </dgm:pt>
    <dgm:pt modelId="{F8BFAA06-9C19-0342-A1F1-B2BB5DEB2E6C}" type="sibTrans" cxnId="{01764F50-8ACD-4540-A442-FE84298267D5}">
      <dgm:prSet/>
      <dgm:spPr/>
      <dgm:t>
        <a:bodyPr/>
        <a:lstStyle/>
        <a:p>
          <a:endParaRPr lang="en-US"/>
        </a:p>
      </dgm:t>
    </dgm:pt>
    <dgm:pt modelId="{D3C194DD-61F3-8F48-A2BD-A2AD99B05D42}">
      <dgm:prSet phldrT="[Text]"/>
      <dgm:spPr/>
      <dgm:t>
        <a:bodyPr/>
        <a:lstStyle/>
        <a:p>
          <a:r>
            <a:rPr lang="en-US" dirty="0"/>
            <a:t>To</a:t>
          </a:r>
          <a:r>
            <a:rPr lang="en-US" baseline="0" dirty="0"/>
            <a:t> communicate complex ideas</a:t>
          </a:r>
          <a:endParaRPr lang="en-US" dirty="0"/>
        </a:p>
      </dgm:t>
    </dgm:pt>
    <dgm:pt modelId="{4E833EF2-9CE8-934B-B3BC-1EE1106FB92C}" type="sibTrans" cxnId="{8814E500-2135-424B-8CB6-3B07E2A7D06B}">
      <dgm:prSet/>
      <dgm:spPr/>
      <dgm:t>
        <a:bodyPr/>
        <a:lstStyle/>
        <a:p>
          <a:endParaRPr lang="en-US"/>
        </a:p>
      </dgm:t>
    </dgm:pt>
    <dgm:pt modelId="{E54749D5-8433-674D-8C6F-35AAC4EA106F}" type="parTrans" cxnId="{8814E500-2135-424B-8CB6-3B07E2A7D06B}">
      <dgm:prSet/>
      <dgm:spPr/>
      <dgm:t>
        <a:bodyPr/>
        <a:lstStyle/>
        <a:p>
          <a:endParaRPr lang="en-US"/>
        </a:p>
      </dgm:t>
    </dgm:pt>
    <dgm:pt modelId="{1C10893F-B38F-714E-A7B9-B57ADCB8B490}">
      <dgm:prSet phldrT="[Text]"/>
      <dgm:spPr/>
      <dgm:t>
        <a:bodyPr/>
        <a:lstStyle/>
        <a:p>
          <a:r>
            <a:rPr lang="en-US" dirty="0"/>
            <a:t>To</a:t>
          </a:r>
          <a:r>
            <a:rPr lang="en-US" baseline="0" dirty="0"/>
            <a:t> communicate your message</a:t>
          </a:r>
          <a:endParaRPr lang="en-US" dirty="0"/>
        </a:p>
      </dgm:t>
    </dgm:pt>
    <dgm:pt modelId="{2679B43F-9A74-5F4F-8F38-08AED541CB63}" type="sibTrans" cxnId="{90ABAC3A-2D77-9B48-9749-77EB1A5AC071}">
      <dgm:prSet/>
      <dgm:spPr/>
      <dgm:t>
        <a:bodyPr/>
        <a:lstStyle/>
        <a:p>
          <a:endParaRPr lang="en-US"/>
        </a:p>
      </dgm:t>
    </dgm:pt>
    <dgm:pt modelId="{CB65A940-2C77-7141-8873-EEE51EEB9B38}" type="parTrans" cxnId="{90ABAC3A-2D77-9B48-9749-77EB1A5AC071}">
      <dgm:prSet/>
      <dgm:spPr/>
      <dgm:t>
        <a:bodyPr/>
        <a:lstStyle/>
        <a:p>
          <a:endParaRPr lang="en-US"/>
        </a:p>
      </dgm:t>
    </dgm:pt>
    <dgm:pt modelId="{FC8DFDA3-C4CB-3247-AEE6-56557BD72AB5}">
      <dgm:prSet phldrT="[Text]"/>
      <dgm:spPr/>
      <dgm:t>
        <a:bodyPr/>
        <a:lstStyle/>
        <a:p>
          <a:r>
            <a:rPr lang="en-US" dirty="0"/>
            <a:t>To add visual interest</a:t>
          </a:r>
        </a:p>
      </dgm:t>
    </dgm:pt>
    <dgm:pt modelId="{2BE13F01-D0A6-1049-8AC3-F6563BE07F9C}" type="parTrans" cxnId="{A8E2C361-EACB-7A45-821D-356DE0B98471}">
      <dgm:prSet/>
      <dgm:spPr/>
      <dgm:t>
        <a:bodyPr/>
        <a:lstStyle/>
        <a:p>
          <a:endParaRPr lang="en-US"/>
        </a:p>
      </dgm:t>
    </dgm:pt>
    <dgm:pt modelId="{0BDD61F1-9A01-A144-B01F-6394563A9597}" type="sibTrans" cxnId="{A8E2C361-EACB-7A45-821D-356DE0B98471}">
      <dgm:prSet/>
      <dgm:spPr/>
      <dgm:t>
        <a:bodyPr/>
        <a:lstStyle/>
        <a:p>
          <a:endParaRPr lang="en-US"/>
        </a:p>
      </dgm:t>
    </dgm:pt>
    <dgm:pt modelId="{E132F405-5BC4-F84D-91F7-83074B4A5EDC}" type="pres">
      <dgm:prSet presAssocID="{16066396-9B8E-AE47-85FE-768A40FBE23C}" presName="Name0" presStyleCnt="0">
        <dgm:presLayoutVars>
          <dgm:dir/>
          <dgm:resizeHandles val="exact"/>
        </dgm:presLayoutVars>
      </dgm:prSet>
      <dgm:spPr/>
    </dgm:pt>
    <dgm:pt modelId="{B10EBC86-A162-AD44-A4A9-533B8740A259}" type="pres">
      <dgm:prSet presAssocID="{88A47233-7FA2-6647-BFEB-06D54F77F9A7}" presName="node" presStyleLbl="node1" presStyleIdx="0" presStyleCnt="2" custScaleX="159006" custLinFactNeighborY="-1840">
        <dgm:presLayoutVars>
          <dgm:bulletEnabled val="1"/>
        </dgm:presLayoutVars>
      </dgm:prSet>
      <dgm:spPr/>
    </dgm:pt>
    <dgm:pt modelId="{E0F5FAFB-058F-A942-80CF-1060CDCA9D6C}" type="pres">
      <dgm:prSet presAssocID="{3A43E7D3-D485-C24D-8F8F-BB6FA65AAE6A}" presName="sibTrans" presStyleLbl="sibTrans1D1" presStyleIdx="0" presStyleCnt="1"/>
      <dgm:spPr/>
    </dgm:pt>
    <dgm:pt modelId="{D95FE217-6030-5542-908F-5AC05AEBA368}" type="pres">
      <dgm:prSet presAssocID="{3A43E7D3-D485-C24D-8F8F-BB6FA65AAE6A}" presName="connectorText" presStyleLbl="sibTrans1D1" presStyleIdx="0" presStyleCnt="1"/>
      <dgm:spPr/>
    </dgm:pt>
    <dgm:pt modelId="{C77A19C1-37A2-0444-B234-8A6C3E5AD0E1}" type="pres">
      <dgm:prSet presAssocID="{6EE5A5B4-56F8-7C4A-B024-739E735AE722}" presName="node" presStyleLbl="node1" presStyleIdx="1" presStyleCnt="2" custScaleX="158760" custLinFactNeighborX="246" custLinFactNeighborY="-20984">
        <dgm:presLayoutVars>
          <dgm:bulletEnabled val="1"/>
        </dgm:presLayoutVars>
      </dgm:prSet>
      <dgm:spPr/>
    </dgm:pt>
  </dgm:ptLst>
  <dgm:cxnLst>
    <dgm:cxn modelId="{8814E500-2135-424B-8CB6-3B07E2A7D06B}" srcId="{6EE5A5B4-56F8-7C4A-B024-739E735AE722}" destId="{D3C194DD-61F3-8F48-A2BD-A2AD99B05D42}" srcOrd="1" destOrd="0" parTransId="{E54749D5-8433-674D-8C6F-35AAC4EA106F}" sibTransId="{4E833EF2-9CE8-934B-B3BC-1EE1106FB92C}"/>
    <dgm:cxn modelId="{90ABAC3A-2D77-9B48-9749-77EB1A5AC071}" srcId="{6EE5A5B4-56F8-7C4A-B024-739E735AE722}" destId="{1C10893F-B38F-714E-A7B9-B57ADCB8B490}" srcOrd="0" destOrd="0" parTransId="{CB65A940-2C77-7141-8873-EEE51EEB9B38}" sibTransId="{2679B43F-9A74-5F4F-8F38-08AED541CB63}"/>
    <dgm:cxn modelId="{530E7A5F-6326-427F-9D6A-C103A4879E1B}" type="presOf" srcId="{305F3C86-8C28-AD4A-8BEE-F12B0594B432}" destId="{B10EBC86-A162-AD44-A4A9-533B8740A259}" srcOrd="0" destOrd="3" presId="urn:microsoft.com/office/officeart/2005/8/layout/bProcess3"/>
    <dgm:cxn modelId="{A8E2C361-EACB-7A45-821D-356DE0B98471}" srcId="{6EE5A5B4-56F8-7C4A-B024-739E735AE722}" destId="{FC8DFDA3-C4CB-3247-AEE6-56557BD72AB5}" srcOrd="2" destOrd="0" parTransId="{2BE13F01-D0A6-1049-8AC3-F6563BE07F9C}" sibTransId="{0BDD61F1-9A01-A144-B01F-6394563A9597}"/>
    <dgm:cxn modelId="{8017A865-C95D-F44F-B0A0-326936D5BAB4}" srcId="{16066396-9B8E-AE47-85FE-768A40FBE23C}" destId="{88A47233-7FA2-6647-BFEB-06D54F77F9A7}" srcOrd="0" destOrd="0" parTransId="{816784A6-B350-C140-B993-92AE3D996B92}" sibTransId="{3A43E7D3-D485-C24D-8F8F-BB6FA65AAE6A}"/>
    <dgm:cxn modelId="{D7BE3767-E2E7-A14D-9D83-D21064DA2F36}" srcId="{16066396-9B8E-AE47-85FE-768A40FBE23C}" destId="{6EE5A5B4-56F8-7C4A-B024-739E735AE722}" srcOrd="1" destOrd="0" parTransId="{BBCFBBB0-79A6-BC46-8ED9-D4168E2EB036}" sibTransId="{CB0DEA30-8B95-984C-8BC4-32265D0E1F72}"/>
    <dgm:cxn modelId="{F352D168-DFCB-4D91-A242-4D11087139F4}" type="presOf" srcId="{FC8DFDA3-C4CB-3247-AEE6-56557BD72AB5}" destId="{C77A19C1-37A2-0444-B234-8A6C3E5AD0E1}" srcOrd="0" destOrd="3" presId="urn:microsoft.com/office/officeart/2005/8/layout/bProcess3"/>
    <dgm:cxn modelId="{01764F50-8ACD-4540-A442-FE84298267D5}" srcId="{88A47233-7FA2-6647-BFEB-06D54F77F9A7}" destId="{305F3C86-8C28-AD4A-8BEE-F12B0594B432}" srcOrd="2" destOrd="0" parTransId="{670054D7-63B9-D143-896D-79945213077A}" sibTransId="{F8BFAA06-9C19-0342-A1F1-B2BB5DEB2E6C}"/>
    <dgm:cxn modelId="{0FA68672-0F4D-465C-98F1-58A3B137624B}" type="presOf" srcId="{D37DDB48-279C-4F4D-98D2-7F6939271C5A}" destId="{B10EBC86-A162-AD44-A4A9-533B8740A259}" srcOrd="0" destOrd="1" presId="urn:microsoft.com/office/officeart/2005/8/layout/bProcess3"/>
    <dgm:cxn modelId="{8765267D-32ED-4783-B48B-AA7EE7D8EE59}" type="presOf" srcId="{3A43E7D3-D485-C24D-8F8F-BB6FA65AAE6A}" destId="{E0F5FAFB-058F-A942-80CF-1060CDCA9D6C}" srcOrd="0" destOrd="0" presId="urn:microsoft.com/office/officeart/2005/8/layout/bProcess3"/>
    <dgm:cxn modelId="{CB37548D-50C4-494B-898B-ADD6DA6AE96D}" type="presOf" srcId="{16066396-9B8E-AE47-85FE-768A40FBE23C}" destId="{E132F405-5BC4-F84D-91F7-83074B4A5EDC}" srcOrd="0" destOrd="0" presId="urn:microsoft.com/office/officeart/2005/8/layout/bProcess3"/>
    <dgm:cxn modelId="{B6F4ABA1-FE81-4278-ADBE-B8F0B2DA48A1}" type="presOf" srcId="{49B0BC93-E126-6C46-8405-6EBC55F54BF5}" destId="{B10EBC86-A162-AD44-A4A9-533B8740A259}" srcOrd="0" destOrd="2" presId="urn:microsoft.com/office/officeart/2005/8/layout/bProcess3"/>
    <dgm:cxn modelId="{8A6737A8-18C0-4C2B-9319-88048ADEEFCA}" type="presOf" srcId="{88A47233-7FA2-6647-BFEB-06D54F77F9A7}" destId="{B10EBC86-A162-AD44-A4A9-533B8740A259}" srcOrd="0" destOrd="0" presId="urn:microsoft.com/office/officeart/2005/8/layout/bProcess3"/>
    <dgm:cxn modelId="{A68A96B1-A4B0-4F1B-B570-6090B215B035}" type="presOf" srcId="{3A43E7D3-D485-C24D-8F8F-BB6FA65AAE6A}" destId="{D95FE217-6030-5542-908F-5AC05AEBA368}" srcOrd="1" destOrd="0" presId="urn:microsoft.com/office/officeart/2005/8/layout/bProcess3"/>
    <dgm:cxn modelId="{5B53F5B7-1551-4BEC-8733-1F9636232D02}" type="presOf" srcId="{6EE5A5B4-56F8-7C4A-B024-739E735AE722}" destId="{C77A19C1-37A2-0444-B234-8A6C3E5AD0E1}" srcOrd="0" destOrd="0" presId="urn:microsoft.com/office/officeart/2005/8/layout/bProcess3"/>
    <dgm:cxn modelId="{D24DF3BC-598A-472D-868D-BB44799BB1B4}" type="presOf" srcId="{1C10893F-B38F-714E-A7B9-B57ADCB8B490}" destId="{C77A19C1-37A2-0444-B234-8A6C3E5AD0E1}" srcOrd="0" destOrd="1" presId="urn:microsoft.com/office/officeart/2005/8/layout/bProcess3"/>
    <dgm:cxn modelId="{614275D6-CBA5-4BC0-A8BC-E7DA72C677CF}" type="presOf" srcId="{D3C194DD-61F3-8F48-A2BD-A2AD99B05D42}" destId="{C77A19C1-37A2-0444-B234-8A6C3E5AD0E1}" srcOrd="0" destOrd="2" presId="urn:microsoft.com/office/officeart/2005/8/layout/bProcess3"/>
    <dgm:cxn modelId="{748DC0F1-7F15-9B4E-9FCD-D93B551379B1}" srcId="{88A47233-7FA2-6647-BFEB-06D54F77F9A7}" destId="{49B0BC93-E126-6C46-8405-6EBC55F54BF5}" srcOrd="1" destOrd="0" parTransId="{58022AC3-EBD0-6949-8ED2-C27FB9ECAC4A}" sibTransId="{3C8EE289-6198-4E45-9936-3EAAC25E899E}"/>
    <dgm:cxn modelId="{3806D8F6-1079-B348-BAAF-13580F9E1257}" srcId="{88A47233-7FA2-6647-BFEB-06D54F77F9A7}" destId="{D37DDB48-279C-4F4D-98D2-7F6939271C5A}" srcOrd="0" destOrd="0" parTransId="{AEDDB301-9D18-334F-818D-67C7555C254F}" sibTransId="{068EBBD5-79EA-A849-9E49-9312C4941436}"/>
    <dgm:cxn modelId="{217973AB-9FB9-4582-AB5D-B646D21008A5}" type="presParOf" srcId="{E132F405-5BC4-F84D-91F7-83074B4A5EDC}" destId="{B10EBC86-A162-AD44-A4A9-533B8740A259}" srcOrd="0" destOrd="0" presId="urn:microsoft.com/office/officeart/2005/8/layout/bProcess3"/>
    <dgm:cxn modelId="{07CB4A57-1942-42D7-B8F6-8BFAEA8CD365}" type="presParOf" srcId="{E132F405-5BC4-F84D-91F7-83074B4A5EDC}" destId="{E0F5FAFB-058F-A942-80CF-1060CDCA9D6C}" srcOrd="1" destOrd="0" presId="urn:microsoft.com/office/officeart/2005/8/layout/bProcess3"/>
    <dgm:cxn modelId="{1462DF02-7E97-4238-9934-549B19EC635D}" type="presParOf" srcId="{E0F5FAFB-058F-A942-80CF-1060CDCA9D6C}" destId="{D95FE217-6030-5542-908F-5AC05AEBA368}" srcOrd="0" destOrd="0" presId="urn:microsoft.com/office/officeart/2005/8/layout/bProcess3"/>
    <dgm:cxn modelId="{A75AD309-8762-4C6F-8286-E015672A71C2}" type="presParOf" srcId="{E132F405-5BC4-F84D-91F7-83074B4A5EDC}" destId="{C77A19C1-37A2-0444-B234-8A6C3E5AD0E1}" srcOrd="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F5FAFB-058F-A942-80CF-1060CDCA9D6C}">
      <dsp:nvSpPr>
        <dsp:cNvPr id="0" name=""/>
        <dsp:cNvSpPr/>
      </dsp:nvSpPr>
      <dsp:spPr>
        <a:xfrm>
          <a:off x="6232842" y="4736552"/>
          <a:ext cx="91440" cy="8083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1271"/>
              </a:lnTo>
              <a:lnTo>
                <a:pt x="55433" y="421271"/>
              </a:lnTo>
              <a:lnTo>
                <a:pt x="55433" y="808342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257587" y="5131641"/>
        <a:ext cx="41949" cy="18163"/>
      </dsp:txXfrm>
    </dsp:sp>
    <dsp:sp modelId="{B10EBC86-A162-AD44-A4A9-533B8740A259}">
      <dsp:nvSpPr>
        <dsp:cNvPr id="0" name=""/>
        <dsp:cNvSpPr/>
      </dsp:nvSpPr>
      <dsp:spPr>
        <a:xfrm>
          <a:off x="8" y="0"/>
          <a:ext cx="12557108" cy="473835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5168" tIns="455168" rIns="455168" bIns="455168" numCol="1" spcCol="1270" anchor="t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/>
            <a:t>Use the following</a:t>
          </a:r>
        </a:p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0" kern="1200" dirty="0"/>
            <a:t>Graphs</a:t>
          </a:r>
        </a:p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0" kern="1200" dirty="0"/>
            <a:t>Images</a:t>
          </a:r>
        </a:p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0" kern="1200" dirty="0"/>
            <a:t>Smart objects</a:t>
          </a:r>
        </a:p>
      </dsp:txBody>
      <dsp:txXfrm>
        <a:off x="8" y="0"/>
        <a:ext cx="12557108" cy="4738352"/>
      </dsp:txXfrm>
    </dsp:sp>
    <dsp:sp modelId="{C77A19C1-37A2-0444-B234-8A6C3E5AD0E1}">
      <dsp:nvSpPr>
        <dsp:cNvPr id="0" name=""/>
        <dsp:cNvSpPr/>
      </dsp:nvSpPr>
      <dsp:spPr>
        <a:xfrm>
          <a:off x="19435" y="5577294"/>
          <a:ext cx="12537681" cy="473835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5168" tIns="455168" rIns="455168" bIns="455168" numCol="1" spcCol="1270" anchor="t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/>
            <a:t>These elements help</a:t>
          </a:r>
        </a:p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0" kern="1200" dirty="0"/>
            <a:t>To</a:t>
          </a:r>
          <a:r>
            <a:rPr lang="en-US" sz="5000" kern="1200" baseline="0" dirty="0"/>
            <a:t> communicate your message</a:t>
          </a:r>
          <a:endParaRPr lang="en-US" sz="5000" kern="1200" dirty="0"/>
        </a:p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0" kern="1200" dirty="0"/>
            <a:t>To</a:t>
          </a:r>
          <a:r>
            <a:rPr lang="en-US" sz="5000" kern="1200" baseline="0" dirty="0"/>
            <a:t> communicate complex ideas</a:t>
          </a:r>
          <a:endParaRPr lang="en-US" sz="5000" kern="1200" dirty="0"/>
        </a:p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0" kern="1200" dirty="0"/>
            <a:t>To add visual interest</a:t>
          </a:r>
        </a:p>
      </dsp:txBody>
      <dsp:txXfrm>
        <a:off x="19435" y="5577294"/>
        <a:ext cx="12537681" cy="47383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F5FAFB-058F-A942-80CF-1060CDCA9D6C}">
      <dsp:nvSpPr>
        <dsp:cNvPr id="0" name=""/>
        <dsp:cNvSpPr/>
      </dsp:nvSpPr>
      <dsp:spPr>
        <a:xfrm>
          <a:off x="6232842" y="4736552"/>
          <a:ext cx="91440" cy="8083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1271"/>
              </a:lnTo>
              <a:lnTo>
                <a:pt x="55433" y="421271"/>
              </a:lnTo>
              <a:lnTo>
                <a:pt x="55433" y="808342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257587" y="5131641"/>
        <a:ext cx="41949" cy="18163"/>
      </dsp:txXfrm>
    </dsp:sp>
    <dsp:sp modelId="{B10EBC86-A162-AD44-A4A9-533B8740A259}">
      <dsp:nvSpPr>
        <dsp:cNvPr id="0" name=""/>
        <dsp:cNvSpPr/>
      </dsp:nvSpPr>
      <dsp:spPr>
        <a:xfrm>
          <a:off x="8" y="0"/>
          <a:ext cx="12557108" cy="473835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5168" tIns="455168" rIns="455168" bIns="455168" numCol="1" spcCol="1270" anchor="t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/>
            <a:t>Use the following</a:t>
          </a:r>
        </a:p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0" kern="1200" dirty="0"/>
            <a:t>Graphs</a:t>
          </a:r>
        </a:p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0" kern="1200" dirty="0"/>
            <a:t>Images</a:t>
          </a:r>
        </a:p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0" kern="1200" dirty="0"/>
            <a:t>Smart objects</a:t>
          </a:r>
        </a:p>
      </dsp:txBody>
      <dsp:txXfrm>
        <a:off x="8" y="0"/>
        <a:ext cx="12557108" cy="4738352"/>
      </dsp:txXfrm>
    </dsp:sp>
    <dsp:sp modelId="{C77A19C1-37A2-0444-B234-8A6C3E5AD0E1}">
      <dsp:nvSpPr>
        <dsp:cNvPr id="0" name=""/>
        <dsp:cNvSpPr/>
      </dsp:nvSpPr>
      <dsp:spPr>
        <a:xfrm>
          <a:off x="19435" y="5577294"/>
          <a:ext cx="12537681" cy="473835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5168" tIns="455168" rIns="455168" bIns="455168" numCol="1" spcCol="1270" anchor="t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/>
            <a:t>These elements help</a:t>
          </a:r>
        </a:p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0" kern="1200" dirty="0"/>
            <a:t>To</a:t>
          </a:r>
          <a:r>
            <a:rPr lang="en-US" sz="5000" kern="1200" baseline="0" dirty="0"/>
            <a:t> communicate your message</a:t>
          </a:r>
          <a:endParaRPr lang="en-US" sz="5000" kern="1200" dirty="0"/>
        </a:p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0" kern="1200" dirty="0"/>
            <a:t>To</a:t>
          </a:r>
          <a:r>
            <a:rPr lang="en-US" sz="5000" kern="1200" baseline="0" dirty="0"/>
            <a:t> communicate complex ideas</a:t>
          </a:r>
          <a:endParaRPr lang="en-US" sz="5000" kern="1200" dirty="0"/>
        </a:p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0" kern="1200" dirty="0"/>
            <a:t>To add visual interest</a:t>
          </a:r>
        </a:p>
      </dsp:txBody>
      <dsp:txXfrm>
        <a:off x="19435" y="5577294"/>
        <a:ext cx="12537681" cy="47383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 Image and Text with Callout Poster (Ocean Blu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C34ADDF-6AB3-4044-B47B-168D8228ED65}"/>
              </a:ext>
            </a:extLst>
          </p:cNvPr>
          <p:cNvCxnSpPr>
            <a:cxnSpLocks/>
          </p:cNvCxnSpPr>
          <p:nvPr userDrawn="1"/>
        </p:nvCxnSpPr>
        <p:spPr>
          <a:xfrm>
            <a:off x="1645603" y="6549476"/>
            <a:ext cx="3962564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5ACAA4EE-958E-4848-9713-FE5EE86AC8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/>
          <a:stretch/>
        </p:blipFill>
        <p:spPr>
          <a:xfrm>
            <a:off x="34585436" y="3352286"/>
            <a:ext cx="8218327" cy="329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362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ur-pan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BCACDAE-46C5-4D97-87C3-0A994E8DA221}"/>
              </a:ext>
            </a:extLst>
          </p:cNvPr>
          <p:cNvSpPr/>
          <p:nvPr userDrawn="1"/>
        </p:nvSpPr>
        <p:spPr>
          <a:xfrm>
            <a:off x="0" y="0"/>
            <a:ext cx="42868995" cy="65836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370616-428D-46B2-A714-419AFF781B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/>
          <a:stretch/>
        </p:blipFill>
        <p:spPr>
          <a:xfrm>
            <a:off x="33869743" y="3218053"/>
            <a:ext cx="8934020" cy="358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612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FC581-E422-4008-99E6-C6043D475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0471" y="4954765"/>
            <a:ext cx="32102822" cy="10540259"/>
          </a:xfrm>
          <a:prstGeom prst="rect">
            <a:avLst/>
          </a:prstGeom>
        </p:spPr>
        <p:txBody>
          <a:bodyPr anchor="b"/>
          <a:lstStyle>
            <a:lvl1pPr algn="ctr">
              <a:defRPr sz="21065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19B6E9-AC73-4A34-A733-3A388728F3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426"/>
            </a:lvl1pPr>
            <a:lvl2pPr marL="1605138" indent="0" algn="ctr">
              <a:buNone/>
              <a:defRPr sz="7022"/>
            </a:lvl2pPr>
            <a:lvl3pPr marL="3210276" indent="0" algn="ctr">
              <a:buNone/>
              <a:defRPr sz="6319"/>
            </a:lvl3pPr>
            <a:lvl4pPr marL="4815413" indent="0" algn="ctr">
              <a:buNone/>
              <a:defRPr sz="5617"/>
            </a:lvl4pPr>
            <a:lvl5pPr marL="6420551" indent="0" algn="ctr">
              <a:buNone/>
              <a:defRPr sz="5617"/>
            </a:lvl5pPr>
            <a:lvl6pPr marL="8025689" indent="0" algn="ctr">
              <a:buNone/>
              <a:defRPr sz="5617"/>
            </a:lvl6pPr>
            <a:lvl7pPr marL="9630827" indent="0" algn="ctr">
              <a:buNone/>
              <a:defRPr sz="5617"/>
            </a:lvl7pPr>
            <a:lvl8pPr marL="11235964" indent="0" algn="ctr">
              <a:buNone/>
              <a:defRPr sz="5617"/>
            </a:lvl8pPr>
            <a:lvl9pPr marL="12841102" indent="0" algn="ctr">
              <a:buNone/>
              <a:defRPr sz="5617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94219D-1EC7-44C7-9179-1C1E15D00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BFD2C-AA47-4405-8616-711F19429D41}" type="datetimeFigureOut">
              <a:rPr lang="en-AU" smtClean="0"/>
              <a:t>17/05/2022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0A75B-D82F-481A-BF72-07AFDA3D3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4BBEF-F1CB-464B-979F-4E3D369EF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B980-8DD7-4AA2-B67E-BBB2238FE43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0077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E82B38-5EF6-4E96-831C-1187ACD680D9}"/>
              </a:ext>
            </a:extLst>
          </p:cNvPr>
          <p:cNvSpPr/>
          <p:nvPr userDrawn="1"/>
        </p:nvSpPr>
        <p:spPr>
          <a:xfrm>
            <a:off x="1350588" y="6518643"/>
            <a:ext cx="18819718" cy="1107996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Delete this slide once you read these instructions.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9C2772-5380-43C7-B45A-53B7BCD7DD39}"/>
              </a:ext>
            </a:extLst>
          </p:cNvPr>
          <p:cNvSpPr/>
          <p:nvPr userDrawn="1"/>
        </p:nvSpPr>
        <p:spPr>
          <a:xfrm>
            <a:off x="21120527" y="2871491"/>
            <a:ext cx="20332648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chemeClr val="accent2"/>
                </a:solidFill>
              </a:rPr>
              <a:t>This template contains master layouts. These layouts can be used to format your screensaver in different ways.</a:t>
            </a:r>
          </a:p>
          <a:p>
            <a:endParaRPr lang="en-US" sz="6000" dirty="0">
              <a:solidFill>
                <a:schemeClr val="accent2"/>
              </a:solidFill>
            </a:endParaRPr>
          </a:p>
          <a:p>
            <a:r>
              <a:rPr lang="en-US" sz="6000" b="1" dirty="0">
                <a:solidFill>
                  <a:schemeClr val="accent2"/>
                </a:solidFill>
              </a:rPr>
              <a:t>To change layouts:</a:t>
            </a:r>
          </a:p>
          <a:p>
            <a:pPr marL="193082" indent="-193082">
              <a:buFont typeface="+mj-lt"/>
              <a:buAutoNum type="arabicPeriod"/>
            </a:pPr>
            <a:r>
              <a:rPr lang="en-US" sz="6000" dirty="0">
                <a:solidFill>
                  <a:schemeClr val="accent2"/>
                </a:solidFill>
              </a:rPr>
              <a:t>Click the drop down arrow next to “Layout” in the Home tab. Various thumbnails will appear as shown in the image below. </a:t>
            </a:r>
          </a:p>
          <a:p>
            <a:pPr marL="193082" indent="-193082">
              <a:buFont typeface="+mj-lt"/>
              <a:buAutoNum type="arabicPeriod"/>
            </a:pPr>
            <a:r>
              <a:rPr lang="en-US" sz="6000" dirty="0">
                <a:solidFill>
                  <a:schemeClr val="accent2"/>
                </a:solidFill>
              </a:rPr>
              <a:t>Click the thumbnail that you wish to use. Your layout will automatically change.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0727A3-209E-4EE5-9331-97B8E744F1BD}"/>
              </a:ext>
            </a:extLst>
          </p:cNvPr>
          <p:cNvSpPr/>
          <p:nvPr userDrawn="1"/>
        </p:nvSpPr>
        <p:spPr>
          <a:xfrm>
            <a:off x="1350588" y="9160053"/>
            <a:ext cx="1881971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69591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6000" b="1" dirty="0" err="1">
                <a:solidFill>
                  <a:schemeClr val="accent2"/>
                </a:solidFill>
              </a:rPr>
              <a:t>Colours</a:t>
            </a:r>
            <a:r>
              <a:rPr lang="en-US" sz="6000" b="1" dirty="0">
                <a:solidFill>
                  <a:schemeClr val="accent2"/>
                </a:solidFill>
              </a:rPr>
              <a:t>:</a:t>
            </a:r>
          </a:p>
          <a:p>
            <a:pPr marL="0" marR="0" indent="0" algn="l" defTabSz="69591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6000" dirty="0">
                <a:solidFill>
                  <a:schemeClr val="accent2"/>
                </a:solidFill>
              </a:rPr>
              <a:t>You may also use the theme </a:t>
            </a:r>
            <a:r>
              <a:rPr lang="en-US" sz="6000" dirty="0" err="1">
                <a:solidFill>
                  <a:schemeClr val="accent2"/>
                </a:solidFill>
              </a:rPr>
              <a:t>colours</a:t>
            </a:r>
            <a:r>
              <a:rPr lang="en-US" sz="6000" dirty="0">
                <a:solidFill>
                  <a:schemeClr val="accent2"/>
                </a:solidFill>
              </a:rPr>
              <a:t> (in accordance with the Gold Coast Health Visual Style Guide) in your screensaver layout. </a:t>
            </a:r>
          </a:p>
          <a:p>
            <a:pPr marL="193082" indent="-193082">
              <a:buFont typeface="+mj-lt"/>
              <a:buAutoNum type="arabicPeriod"/>
            </a:pPr>
            <a:endParaRPr lang="en-US" sz="6000" dirty="0">
              <a:solidFill>
                <a:schemeClr val="accent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EC4777-6985-4DFB-BE11-DCFE49F5DCC4}"/>
              </a:ext>
            </a:extLst>
          </p:cNvPr>
          <p:cNvSpPr/>
          <p:nvPr userDrawn="1"/>
        </p:nvSpPr>
        <p:spPr>
          <a:xfrm>
            <a:off x="1585599" y="3734411"/>
            <a:ext cx="13473212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00" b="1" dirty="0">
                <a:solidFill>
                  <a:schemeClr val="accent2"/>
                </a:solidFill>
              </a:rPr>
              <a:t>Overview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3632B2-3D87-4B86-A581-48A2DAE17F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5437" b="58400"/>
          <a:stretch/>
        </p:blipFill>
        <p:spPr>
          <a:xfrm>
            <a:off x="22601613" y="12298517"/>
            <a:ext cx="15458906" cy="127904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CE973E-436C-42A0-A095-FD2D661584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9001" t="5554" r="64377" b="78870"/>
          <a:stretch/>
        </p:blipFill>
        <p:spPr>
          <a:xfrm>
            <a:off x="4135697" y="13502317"/>
            <a:ext cx="10574052" cy="700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3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52EE4F-E66C-4CDA-8754-7949F8CFD14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094864"/>
            <a:ext cx="42803764" cy="313694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0E236C8-9D33-4157-9FF1-DFF5535AE591}"/>
              </a:ext>
            </a:extLst>
          </p:cNvPr>
          <p:cNvCxnSpPr>
            <a:cxnSpLocks/>
          </p:cNvCxnSpPr>
          <p:nvPr userDrawn="1"/>
        </p:nvCxnSpPr>
        <p:spPr>
          <a:xfrm>
            <a:off x="1340362" y="27069307"/>
            <a:ext cx="40046177" cy="2555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621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</p:sldLayoutIdLst>
  <p:txStyles>
    <p:titleStyle>
      <a:lvl1pPr algn="l" defTabSz="1605937" rtl="0" eaLnBrk="1" latinLnBrk="0" hangingPunct="1">
        <a:lnSpc>
          <a:spcPct val="90000"/>
        </a:lnSpc>
        <a:spcBef>
          <a:spcPct val="0"/>
        </a:spcBef>
        <a:buNone/>
        <a:defRPr sz="7728" kern="1200">
          <a:solidFill>
            <a:schemeClr val="accent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01484" indent="-401484" algn="l" defTabSz="1605937" rtl="0" eaLnBrk="1" latinLnBrk="0" hangingPunct="1">
        <a:lnSpc>
          <a:spcPct val="90000"/>
        </a:lnSpc>
        <a:spcBef>
          <a:spcPts val="1756"/>
        </a:spcBef>
        <a:buFont typeface="Arial" panose="020B0604020202020204" pitchFamily="34" charset="0"/>
        <a:buChar char="•"/>
        <a:defRPr sz="4918" kern="1200">
          <a:solidFill>
            <a:schemeClr val="tx1"/>
          </a:solidFill>
          <a:latin typeface="+mn-lt"/>
          <a:ea typeface="+mn-ea"/>
          <a:cs typeface="+mn-cs"/>
        </a:defRPr>
      </a:lvl1pPr>
      <a:lvl2pPr marL="1204453" indent="-401484" algn="l" defTabSz="1605937" rtl="0" eaLnBrk="1" latinLnBrk="0" hangingPunct="1">
        <a:lnSpc>
          <a:spcPct val="90000"/>
        </a:lnSpc>
        <a:spcBef>
          <a:spcPts val="878"/>
        </a:spcBef>
        <a:buFont typeface="Arial" panose="020B0604020202020204" pitchFamily="34" charset="0"/>
        <a:buChar char="•"/>
        <a:defRPr sz="4216" kern="1200">
          <a:solidFill>
            <a:schemeClr val="tx1"/>
          </a:solidFill>
          <a:latin typeface="+mn-lt"/>
          <a:ea typeface="+mn-ea"/>
          <a:cs typeface="+mn-cs"/>
        </a:defRPr>
      </a:lvl2pPr>
      <a:lvl3pPr marL="2007421" indent="-401484" algn="l" defTabSz="1605937" rtl="0" eaLnBrk="1" latinLnBrk="0" hangingPunct="1">
        <a:lnSpc>
          <a:spcPct val="90000"/>
        </a:lnSpc>
        <a:spcBef>
          <a:spcPts val="878"/>
        </a:spcBef>
        <a:buFont typeface="Arial" panose="020B0604020202020204" pitchFamily="34" charset="0"/>
        <a:buChar char="•"/>
        <a:defRPr sz="3513" kern="1200">
          <a:solidFill>
            <a:schemeClr val="tx1"/>
          </a:solidFill>
          <a:latin typeface="+mn-lt"/>
          <a:ea typeface="+mn-ea"/>
          <a:cs typeface="+mn-cs"/>
        </a:defRPr>
      </a:lvl3pPr>
      <a:lvl4pPr marL="2810391" indent="-401484" algn="l" defTabSz="1605937" rtl="0" eaLnBrk="1" latinLnBrk="0" hangingPunct="1">
        <a:lnSpc>
          <a:spcPct val="90000"/>
        </a:lnSpc>
        <a:spcBef>
          <a:spcPts val="878"/>
        </a:spcBef>
        <a:buFont typeface="Arial" panose="020B0604020202020204" pitchFamily="34" charset="0"/>
        <a:buChar char="•"/>
        <a:defRPr sz="3162" kern="1200">
          <a:solidFill>
            <a:schemeClr val="tx1"/>
          </a:solidFill>
          <a:latin typeface="+mn-lt"/>
          <a:ea typeface="+mn-ea"/>
          <a:cs typeface="+mn-cs"/>
        </a:defRPr>
      </a:lvl4pPr>
      <a:lvl5pPr marL="3613359" indent="-401484" algn="l" defTabSz="1605937" rtl="0" eaLnBrk="1" latinLnBrk="0" hangingPunct="1">
        <a:lnSpc>
          <a:spcPct val="90000"/>
        </a:lnSpc>
        <a:spcBef>
          <a:spcPts val="878"/>
        </a:spcBef>
        <a:buFont typeface="Arial" panose="020B0604020202020204" pitchFamily="34" charset="0"/>
        <a:buChar char="•"/>
        <a:defRPr sz="3162" kern="1200">
          <a:solidFill>
            <a:schemeClr val="tx1"/>
          </a:solidFill>
          <a:latin typeface="+mn-lt"/>
          <a:ea typeface="+mn-ea"/>
          <a:cs typeface="+mn-cs"/>
        </a:defRPr>
      </a:lvl5pPr>
      <a:lvl6pPr marL="4416326" indent="-401484" algn="l" defTabSz="1605937" rtl="0" eaLnBrk="1" latinLnBrk="0" hangingPunct="1">
        <a:lnSpc>
          <a:spcPct val="90000"/>
        </a:lnSpc>
        <a:spcBef>
          <a:spcPts val="878"/>
        </a:spcBef>
        <a:buFont typeface="Arial" panose="020B0604020202020204" pitchFamily="34" charset="0"/>
        <a:buChar char="•"/>
        <a:defRPr sz="3162" kern="1200">
          <a:solidFill>
            <a:schemeClr val="tx1"/>
          </a:solidFill>
          <a:latin typeface="+mn-lt"/>
          <a:ea typeface="+mn-ea"/>
          <a:cs typeface="+mn-cs"/>
        </a:defRPr>
      </a:lvl6pPr>
      <a:lvl7pPr marL="5219295" indent="-401484" algn="l" defTabSz="1605937" rtl="0" eaLnBrk="1" latinLnBrk="0" hangingPunct="1">
        <a:lnSpc>
          <a:spcPct val="90000"/>
        </a:lnSpc>
        <a:spcBef>
          <a:spcPts val="878"/>
        </a:spcBef>
        <a:buFont typeface="Arial" panose="020B0604020202020204" pitchFamily="34" charset="0"/>
        <a:buChar char="•"/>
        <a:defRPr sz="3162" kern="1200">
          <a:solidFill>
            <a:schemeClr val="tx1"/>
          </a:solidFill>
          <a:latin typeface="+mn-lt"/>
          <a:ea typeface="+mn-ea"/>
          <a:cs typeface="+mn-cs"/>
        </a:defRPr>
      </a:lvl7pPr>
      <a:lvl8pPr marL="6022264" indent="-401484" algn="l" defTabSz="1605937" rtl="0" eaLnBrk="1" latinLnBrk="0" hangingPunct="1">
        <a:lnSpc>
          <a:spcPct val="90000"/>
        </a:lnSpc>
        <a:spcBef>
          <a:spcPts val="878"/>
        </a:spcBef>
        <a:buFont typeface="Arial" panose="020B0604020202020204" pitchFamily="34" charset="0"/>
        <a:buChar char="•"/>
        <a:defRPr sz="3162" kern="1200">
          <a:solidFill>
            <a:schemeClr val="tx1"/>
          </a:solidFill>
          <a:latin typeface="+mn-lt"/>
          <a:ea typeface="+mn-ea"/>
          <a:cs typeface="+mn-cs"/>
        </a:defRPr>
      </a:lvl8pPr>
      <a:lvl9pPr marL="6825233" indent="-401484" algn="l" defTabSz="1605937" rtl="0" eaLnBrk="1" latinLnBrk="0" hangingPunct="1">
        <a:lnSpc>
          <a:spcPct val="90000"/>
        </a:lnSpc>
        <a:spcBef>
          <a:spcPts val="878"/>
        </a:spcBef>
        <a:buFont typeface="Arial" panose="020B0604020202020204" pitchFamily="34" charset="0"/>
        <a:buChar char="•"/>
        <a:defRPr sz="31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05937" rtl="0" eaLnBrk="1" latinLnBrk="0" hangingPunct="1">
        <a:defRPr sz="3162" kern="1200">
          <a:solidFill>
            <a:schemeClr val="tx1"/>
          </a:solidFill>
          <a:latin typeface="+mn-lt"/>
          <a:ea typeface="+mn-ea"/>
          <a:cs typeface="+mn-cs"/>
        </a:defRPr>
      </a:lvl1pPr>
      <a:lvl2pPr marL="802968" algn="l" defTabSz="1605937" rtl="0" eaLnBrk="1" latinLnBrk="0" hangingPunct="1">
        <a:defRPr sz="3162" kern="1200">
          <a:solidFill>
            <a:schemeClr val="tx1"/>
          </a:solidFill>
          <a:latin typeface="+mn-lt"/>
          <a:ea typeface="+mn-ea"/>
          <a:cs typeface="+mn-cs"/>
        </a:defRPr>
      </a:lvl2pPr>
      <a:lvl3pPr marL="1605937" algn="l" defTabSz="1605937" rtl="0" eaLnBrk="1" latinLnBrk="0" hangingPunct="1">
        <a:defRPr sz="3162" kern="1200">
          <a:solidFill>
            <a:schemeClr val="tx1"/>
          </a:solidFill>
          <a:latin typeface="+mn-lt"/>
          <a:ea typeface="+mn-ea"/>
          <a:cs typeface="+mn-cs"/>
        </a:defRPr>
      </a:lvl3pPr>
      <a:lvl4pPr marL="2408907" algn="l" defTabSz="1605937" rtl="0" eaLnBrk="1" latinLnBrk="0" hangingPunct="1">
        <a:defRPr sz="3162" kern="1200">
          <a:solidFill>
            <a:schemeClr val="tx1"/>
          </a:solidFill>
          <a:latin typeface="+mn-lt"/>
          <a:ea typeface="+mn-ea"/>
          <a:cs typeface="+mn-cs"/>
        </a:defRPr>
      </a:lvl4pPr>
      <a:lvl5pPr marL="3211875" algn="l" defTabSz="1605937" rtl="0" eaLnBrk="1" latinLnBrk="0" hangingPunct="1">
        <a:defRPr sz="3162" kern="1200">
          <a:solidFill>
            <a:schemeClr val="tx1"/>
          </a:solidFill>
          <a:latin typeface="+mn-lt"/>
          <a:ea typeface="+mn-ea"/>
          <a:cs typeface="+mn-cs"/>
        </a:defRPr>
      </a:lvl5pPr>
      <a:lvl6pPr marL="4014843" algn="l" defTabSz="1605937" rtl="0" eaLnBrk="1" latinLnBrk="0" hangingPunct="1">
        <a:defRPr sz="3162" kern="1200">
          <a:solidFill>
            <a:schemeClr val="tx1"/>
          </a:solidFill>
          <a:latin typeface="+mn-lt"/>
          <a:ea typeface="+mn-ea"/>
          <a:cs typeface="+mn-cs"/>
        </a:defRPr>
      </a:lvl6pPr>
      <a:lvl7pPr marL="4817810" algn="l" defTabSz="1605937" rtl="0" eaLnBrk="1" latinLnBrk="0" hangingPunct="1">
        <a:defRPr sz="3162" kern="1200">
          <a:solidFill>
            <a:schemeClr val="tx1"/>
          </a:solidFill>
          <a:latin typeface="+mn-lt"/>
          <a:ea typeface="+mn-ea"/>
          <a:cs typeface="+mn-cs"/>
        </a:defRPr>
      </a:lvl7pPr>
      <a:lvl8pPr marL="5620780" algn="l" defTabSz="1605937" rtl="0" eaLnBrk="1" latinLnBrk="0" hangingPunct="1">
        <a:defRPr sz="3162" kern="1200">
          <a:solidFill>
            <a:schemeClr val="tx1"/>
          </a:solidFill>
          <a:latin typeface="+mn-lt"/>
          <a:ea typeface="+mn-ea"/>
          <a:cs typeface="+mn-cs"/>
        </a:defRPr>
      </a:lvl8pPr>
      <a:lvl9pPr marL="6423749" algn="l" defTabSz="1605937" rtl="0" eaLnBrk="1" latinLnBrk="0" hangingPunct="1">
        <a:defRPr sz="31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658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C26664B5-2F77-4C71-AA8A-4455233D317B}"/>
              </a:ext>
            </a:extLst>
          </p:cNvPr>
          <p:cNvSpPr txBox="1">
            <a:spLocks/>
          </p:cNvSpPr>
          <p:nvPr/>
        </p:nvSpPr>
        <p:spPr>
          <a:xfrm>
            <a:off x="1645603" y="1611728"/>
            <a:ext cx="39860206" cy="303978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16059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728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Click here to add your heading. Your heading can go over two lines. Headings are to be at least 65pt and set in Arial bold.</a:t>
            </a:r>
            <a:endParaRPr lang="en-AU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CEB5B3B-DFBB-46FE-B883-44C7E0B521BA}"/>
              </a:ext>
            </a:extLst>
          </p:cNvPr>
          <p:cNvSpPr txBox="1">
            <a:spLocks/>
          </p:cNvSpPr>
          <p:nvPr/>
        </p:nvSpPr>
        <p:spPr>
          <a:xfrm>
            <a:off x="1645603" y="4742686"/>
            <a:ext cx="39263858" cy="123669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2270561" rtl="0" eaLnBrk="1" latinLnBrk="0" hangingPunct="1">
              <a:lnSpc>
                <a:spcPct val="90000"/>
              </a:lnSpc>
              <a:spcBef>
                <a:spcPts val="2483"/>
              </a:spcBef>
              <a:buFontTx/>
              <a:buNone/>
              <a:defRPr sz="4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170292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3820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7348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0876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44042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79323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14605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49886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dirty="0">
                <a:solidFill>
                  <a:schemeClr val="accent4"/>
                </a:solidFill>
              </a:rPr>
              <a:t>Click here to add your subtitle. Your subtitle can go over two lines if required. You can add your name/s or other important details here.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dirty="0">
                <a:solidFill>
                  <a:schemeClr val="accent4"/>
                </a:solidFill>
              </a:rPr>
              <a:t>Lorem ipsum dolor sit </a:t>
            </a:r>
            <a:r>
              <a:rPr lang="en-US" altLang="en-US" dirty="0" err="1">
                <a:solidFill>
                  <a:schemeClr val="accent4"/>
                </a:solidFill>
              </a:rPr>
              <a:t>amet</a:t>
            </a:r>
            <a:r>
              <a:rPr lang="en-US" altLang="en-US" dirty="0">
                <a:solidFill>
                  <a:schemeClr val="accent4"/>
                </a:solidFill>
              </a:rPr>
              <a:t>, </a:t>
            </a:r>
            <a:r>
              <a:rPr lang="en-US" altLang="en-US" dirty="0" err="1">
                <a:solidFill>
                  <a:schemeClr val="accent4"/>
                </a:solidFill>
              </a:rPr>
              <a:t>consectetur</a:t>
            </a:r>
            <a:r>
              <a:rPr lang="en-US" altLang="en-US" dirty="0">
                <a:solidFill>
                  <a:schemeClr val="accent4"/>
                </a:solidFill>
              </a:rPr>
              <a:t> </a:t>
            </a:r>
            <a:r>
              <a:rPr lang="en-US" altLang="en-US" dirty="0" err="1">
                <a:solidFill>
                  <a:schemeClr val="accent4"/>
                </a:solidFill>
              </a:rPr>
              <a:t>adipiscing</a:t>
            </a:r>
            <a:r>
              <a:rPr lang="en-US" altLang="en-US" dirty="0">
                <a:solidFill>
                  <a:schemeClr val="accent4"/>
                </a:solidFill>
              </a:rPr>
              <a:t> </a:t>
            </a:r>
            <a:r>
              <a:rPr lang="en-US" altLang="en-US" dirty="0" err="1">
                <a:solidFill>
                  <a:schemeClr val="accent4"/>
                </a:solidFill>
              </a:rPr>
              <a:t>elit</a:t>
            </a:r>
            <a:r>
              <a:rPr lang="en-US" altLang="en-US" dirty="0">
                <a:solidFill>
                  <a:schemeClr val="accent4"/>
                </a:solidFill>
              </a:rPr>
              <a:t>, sed do </a:t>
            </a:r>
            <a:r>
              <a:rPr lang="en-US" altLang="en-US" dirty="0" err="1">
                <a:solidFill>
                  <a:schemeClr val="accent4"/>
                </a:solidFill>
              </a:rPr>
              <a:t>eiusmod</a:t>
            </a:r>
            <a:r>
              <a:rPr lang="en-US" altLang="en-US" dirty="0">
                <a:solidFill>
                  <a:schemeClr val="accent4"/>
                </a:solidFill>
              </a:rPr>
              <a:t> </a:t>
            </a:r>
            <a:r>
              <a:rPr lang="en-US" altLang="en-US" dirty="0" err="1">
                <a:solidFill>
                  <a:schemeClr val="accent4"/>
                </a:solidFill>
              </a:rPr>
              <a:t>tempor</a:t>
            </a:r>
            <a:r>
              <a:rPr lang="en-US" altLang="en-US" dirty="0">
                <a:solidFill>
                  <a:schemeClr val="accent4"/>
                </a:solidFill>
              </a:rPr>
              <a:t> </a:t>
            </a:r>
            <a:r>
              <a:rPr lang="en-US" altLang="en-US" dirty="0" err="1">
                <a:solidFill>
                  <a:schemeClr val="accent4"/>
                </a:solidFill>
              </a:rPr>
              <a:t>incididunt</a:t>
            </a:r>
            <a:r>
              <a:rPr lang="en-US" altLang="en-US" dirty="0">
                <a:solidFill>
                  <a:schemeClr val="accent4"/>
                </a:solidFill>
              </a:rPr>
              <a:t> </a:t>
            </a:r>
            <a:r>
              <a:rPr lang="en-US" altLang="en-US" dirty="0" err="1">
                <a:solidFill>
                  <a:schemeClr val="accent4"/>
                </a:solidFill>
              </a:rPr>
              <a:t>ut</a:t>
            </a:r>
            <a:r>
              <a:rPr lang="en-US" altLang="en-US" dirty="0">
                <a:solidFill>
                  <a:schemeClr val="accent4"/>
                </a:solidFill>
              </a:rPr>
              <a:t> </a:t>
            </a:r>
            <a:r>
              <a:rPr lang="en-US" altLang="en-US" dirty="0" err="1">
                <a:solidFill>
                  <a:schemeClr val="accent4"/>
                </a:solidFill>
              </a:rPr>
              <a:t>labore</a:t>
            </a:r>
            <a:r>
              <a:rPr lang="en-US" altLang="en-US" dirty="0">
                <a:solidFill>
                  <a:schemeClr val="accent4"/>
                </a:solidFill>
              </a:rPr>
              <a:t> et dolore magna </a:t>
            </a:r>
            <a:r>
              <a:rPr lang="en-US" altLang="en-US" dirty="0" err="1">
                <a:solidFill>
                  <a:schemeClr val="accent4"/>
                </a:solidFill>
              </a:rPr>
              <a:t>aliqua</a:t>
            </a:r>
            <a:r>
              <a:rPr lang="en-US" altLang="en-US" dirty="0">
                <a:solidFill>
                  <a:schemeClr val="accent4"/>
                </a:solidFill>
              </a:rPr>
              <a:t>. 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7DB9ACCD-F45A-4A99-9074-38252F80474F}"/>
              </a:ext>
            </a:extLst>
          </p:cNvPr>
          <p:cNvSpPr txBox="1">
            <a:spLocks/>
          </p:cNvSpPr>
          <p:nvPr/>
        </p:nvSpPr>
        <p:spPr>
          <a:xfrm>
            <a:off x="1646239" y="7588677"/>
            <a:ext cx="25950919" cy="58869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2270561" rtl="0" eaLnBrk="1" latinLnBrk="0" hangingPunct="1">
              <a:lnSpc>
                <a:spcPct val="90000"/>
              </a:lnSpc>
              <a:spcBef>
                <a:spcPts val="2483"/>
              </a:spcBef>
              <a:buFontTx/>
              <a:buNone/>
              <a:defRPr sz="4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170292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3820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7348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0876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44042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79323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14605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49886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file contains several templates you can use as a starting point for your poster design. You may choose a layout, or combine elements from each example to create your own design.</a:t>
            </a:r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dolore magna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dolore magna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F8D9B30-4921-415B-B7DB-9B5D675E9FF1}"/>
              </a:ext>
            </a:extLst>
          </p:cNvPr>
          <p:cNvSpPr/>
          <p:nvPr/>
        </p:nvSpPr>
        <p:spPr>
          <a:xfrm>
            <a:off x="1645603" y="14363505"/>
            <a:ext cx="12557442" cy="1132681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Subheading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Body. Lorem ipsum dolor sit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dolore magna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cillum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fugiat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pariatur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Excepteur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occaecat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cupidatat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proident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sunt in culpa qui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deserunt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laborum</a:t>
            </a: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000"/>
              </a:spcBef>
            </a:pP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Content Placeholder 6">
            <a:extLst>
              <a:ext uri="{FF2B5EF4-FFF2-40B4-BE49-F238E27FC236}">
                <a16:creationId xmlns:a16="http://schemas.microsoft.com/office/drawing/2014/main" id="{AF565C23-303F-4CA9-96EE-0F9DE5EC11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2387588"/>
              </p:ext>
            </p:extLst>
          </p:nvPr>
        </p:nvGraphicFramePr>
        <p:xfrm>
          <a:off x="28600400" y="7588677"/>
          <a:ext cx="12557125" cy="1828784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2557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83864">
                <a:tc>
                  <a:txBody>
                    <a:bodyPr/>
                    <a:lstStyle/>
                    <a:p>
                      <a:pPr algn="l"/>
                      <a:r>
                        <a:rPr lang="en-US" sz="4000" dirty="0"/>
                        <a:t>Tables</a:t>
                      </a:r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3864">
                <a:tc>
                  <a:txBody>
                    <a:bodyPr/>
                    <a:lstStyle/>
                    <a:p>
                      <a:pPr algn="l"/>
                      <a:r>
                        <a:rPr lang="en-US" sz="4000" dirty="0">
                          <a:solidFill>
                            <a:srgbClr val="282828"/>
                          </a:solidFill>
                        </a:rPr>
                        <a:t>Tables can be used to present</a:t>
                      </a:r>
                      <a:r>
                        <a:rPr lang="en-US" sz="4000" baseline="0" dirty="0">
                          <a:solidFill>
                            <a:srgbClr val="282828"/>
                          </a:solidFill>
                        </a:rPr>
                        <a:t> information.</a:t>
                      </a:r>
                      <a:endParaRPr lang="en-US" sz="4000" dirty="0">
                        <a:solidFill>
                          <a:srgbClr val="282828"/>
                        </a:solidFill>
                      </a:endParaRPr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7090">
                <a:tc>
                  <a:txBody>
                    <a:bodyPr/>
                    <a:lstStyle/>
                    <a:p>
                      <a:pPr algn="l"/>
                      <a:r>
                        <a:rPr lang="en-US" sz="4000" dirty="0">
                          <a:solidFill>
                            <a:srgbClr val="282828"/>
                          </a:solidFill>
                        </a:rPr>
                        <a:t>Select a different </a:t>
                      </a:r>
                      <a:r>
                        <a:rPr lang="en-US" sz="4000" dirty="0" err="1">
                          <a:solidFill>
                            <a:srgbClr val="282828"/>
                          </a:solidFill>
                        </a:rPr>
                        <a:t>colour</a:t>
                      </a:r>
                      <a:r>
                        <a:rPr lang="en-US" sz="4000" dirty="0">
                          <a:solidFill>
                            <a:srgbClr val="282828"/>
                          </a:solidFill>
                        </a:rPr>
                        <a:t> from the Table Design tab in the Menu</a:t>
                      </a:r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3864">
                <a:tc>
                  <a:txBody>
                    <a:bodyPr/>
                    <a:lstStyle/>
                    <a:p>
                      <a:pPr algn="l"/>
                      <a:endParaRPr lang="en-US" sz="4000" dirty="0">
                        <a:solidFill>
                          <a:srgbClr val="282828"/>
                        </a:solidFill>
                      </a:endParaRPr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3864">
                <a:tc>
                  <a:txBody>
                    <a:bodyPr/>
                    <a:lstStyle/>
                    <a:p>
                      <a:pPr algn="l"/>
                      <a:endParaRPr lang="en-US" sz="4000" dirty="0">
                        <a:solidFill>
                          <a:srgbClr val="282828"/>
                        </a:solidFill>
                      </a:endParaRPr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3864">
                <a:tc>
                  <a:txBody>
                    <a:bodyPr/>
                    <a:lstStyle/>
                    <a:p>
                      <a:pPr algn="l"/>
                      <a:endParaRPr lang="en-US" sz="4000" dirty="0">
                        <a:solidFill>
                          <a:srgbClr val="282828"/>
                        </a:solidFill>
                      </a:endParaRPr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3864">
                <a:tc>
                  <a:txBody>
                    <a:bodyPr/>
                    <a:lstStyle/>
                    <a:p>
                      <a:pPr algn="l"/>
                      <a:endParaRPr lang="en-US" sz="4000" dirty="0">
                        <a:solidFill>
                          <a:srgbClr val="282828"/>
                        </a:solidFill>
                      </a:endParaRPr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3864">
                <a:tc>
                  <a:txBody>
                    <a:bodyPr/>
                    <a:lstStyle/>
                    <a:p>
                      <a:pPr algn="l"/>
                      <a:endParaRPr lang="en-US" sz="4000" dirty="0">
                        <a:solidFill>
                          <a:srgbClr val="282828"/>
                        </a:solidFill>
                      </a:endParaRPr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83864">
                <a:tc>
                  <a:txBody>
                    <a:bodyPr/>
                    <a:lstStyle/>
                    <a:p>
                      <a:pPr algn="l"/>
                      <a:endParaRPr lang="en-US" sz="4000" dirty="0">
                        <a:solidFill>
                          <a:srgbClr val="282828"/>
                        </a:solidFill>
                      </a:endParaRPr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83864">
                <a:tc>
                  <a:txBody>
                    <a:bodyPr/>
                    <a:lstStyle/>
                    <a:p>
                      <a:pPr algn="l"/>
                      <a:endParaRPr lang="en-US" sz="4000" dirty="0">
                        <a:solidFill>
                          <a:srgbClr val="282828"/>
                        </a:solidFill>
                      </a:endParaRPr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83864">
                <a:tc>
                  <a:txBody>
                    <a:bodyPr/>
                    <a:lstStyle/>
                    <a:p>
                      <a:pPr algn="l"/>
                      <a:endParaRPr lang="en-US" sz="4000" dirty="0">
                        <a:solidFill>
                          <a:srgbClr val="282828"/>
                        </a:solidFill>
                      </a:endParaRPr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83864">
                <a:tc>
                  <a:txBody>
                    <a:bodyPr/>
                    <a:lstStyle/>
                    <a:p>
                      <a:pPr algn="l"/>
                      <a:endParaRPr lang="en-US" sz="4000" dirty="0">
                        <a:solidFill>
                          <a:srgbClr val="282828"/>
                        </a:solidFill>
                      </a:endParaRPr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83864">
                <a:tc>
                  <a:txBody>
                    <a:bodyPr/>
                    <a:lstStyle/>
                    <a:p>
                      <a:pPr algn="l"/>
                      <a:endParaRPr lang="en-US" sz="4000" dirty="0">
                        <a:solidFill>
                          <a:srgbClr val="282828"/>
                        </a:solidFill>
                      </a:endParaRPr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783864">
                <a:tc>
                  <a:txBody>
                    <a:bodyPr/>
                    <a:lstStyle/>
                    <a:p>
                      <a:pPr algn="l"/>
                      <a:endParaRPr lang="en-US" sz="4000" dirty="0">
                        <a:solidFill>
                          <a:srgbClr val="282828"/>
                        </a:solidFill>
                      </a:endParaRPr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783864">
                <a:tc>
                  <a:txBody>
                    <a:bodyPr/>
                    <a:lstStyle/>
                    <a:p>
                      <a:pPr algn="l"/>
                      <a:endParaRPr lang="en-US" sz="4000" dirty="0">
                        <a:solidFill>
                          <a:srgbClr val="282828"/>
                        </a:solidFill>
                      </a:endParaRPr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783864">
                <a:tc>
                  <a:txBody>
                    <a:bodyPr/>
                    <a:lstStyle/>
                    <a:p>
                      <a:pPr algn="l"/>
                      <a:endParaRPr lang="en-US" sz="4000" dirty="0">
                        <a:solidFill>
                          <a:srgbClr val="282828"/>
                        </a:solidFill>
                      </a:endParaRPr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783864">
                <a:tc>
                  <a:txBody>
                    <a:bodyPr/>
                    <a:lstStyle/>
                    <a:p>
                      <a:pPr algn="l"/>
                      <a:endParaRPr lang="en-US" sz="4000" dirty="0">
                        <a:solidFill>
                          <a:srgbClr val="282828"/>
                        </a:solidFill>
                      </a:endParaRPr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783864">
                <a:tc>
                  <a:txBody>
                    <a:bodyPr/>
                    <a:lstStyle/>
                    <a:p>
                      <a:pPr algn="l"/>
                      <a:endParaRPr lang="en-US" sz="4000" dirty="0">
                        <a:solidFill>
                          <a:srgbClr val="282828"/>
                        </a:solidFill>
                      </a:endParaRPr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783864">
                <a:tc>
                  <a:txBody>
                    <a:bodyPr/>
                    <a:lstStyle/>
                    <a:p>
                      <a:pPr algn="l"/>
                      <a:endParaRPr lang="en-US" sz="4000" dirty="0">
                        <a:solidFill>
                          <a:srgbClr val="282828"/>
                        </a:solidFill>
                      </a:endParaRPr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783864">
                <a:tc>
                  <a:txBody>
                    <a:bodyPr/>
                    <a:lstStyle/>
                    <a:p>
                      <a:pPr algn="l"/>
                      <a:endParaRPr lang="en-US" sz="4000" dirty="0">
                        <a:solidFill>
                          <a:srgbClr val="282828"/>
                        </a:solidFill>
                      </a:endParaRPr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graphicFrame>
        <p:nvGraphicFramePr>
          <p:cNvPr id="25" name="Content Placeholder 9">
            <a:extLst>
              <a:ext uri="{FF2B5EF4-FFF2-40B4-BE49-F238E27FC236}">
                <a16:creationId xmlns:a16="http://schemas.microsoft.com/office/drawing/2014/main" id="{349BD546-1134-45FB-A94C-2C0AB9C870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2373866"/>
              </p:ext>
            </p:extLst>
          </p:nvPr>
        </p:nvGraphicFramePr>
        <p:xfrm>
          <a:off x="15040033" y="14294277"/>
          <a:ext cx="12557125" cy="11326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8796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C26664B5-2F77-4C71-AA8A-4455233D317B}"/>
              </a:ext>
            </a:extLst>
          </p:cNvPr>
          <p:cNvSpPr txBox="1">
            <a:spLocks/>
          </p:cNvSpPr>
          <p:nvPr/>
        </p:nvSpPr>
        <p:spPr>
          <a:xfrm>
            <a:off x="1645603" y="1611728"/>
            <a:ext cx="39860206" cy="303978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16059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728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9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here to add your heading. Your heading can go over two lines. Headings are to be at least 65pt and set in Arial bold.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CEB5B3B-DFBB-46FE-B883-44C7E0B521BA}"/>
              </a:ext>
            </a:extLst>
          </p:cNvPr>
          <p:cNvSpPr txBox="1">
            <a:spLocks/>
          </p:cNvSpPr>
          <p:nvPr/>
        </p:nvSpPr>
        <p:spPr>
          <a:xfrm>
            <a:off x="1645603" y="4742686"/>
            <a:ext cx="39263858" cy="123669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2270561" rtl="0" eaLnBrk="1" latinLnBrk="0" hangingPunct="1">
              <a:lnSpc>
                <a:spcPct val="90000"/>
              </a:lnSpc>
              <a:spcBef>
                <a:spcPts val="2483"/>
              </a:spcBef>
              <a:buFontTx/>
              <a:buNone/>
              <a:defRPr sz="4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170292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3820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7348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0876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44042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79323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14605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49886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dirty="0">
                <a:solidFill>
                  <a:schemeClr val="bg1"/>
                </a:solidFill>
              </a:rPr>
              <a:t>Click here to add your subtitle. Your subtitle can go over two lines if required. You can add your name/s or other important details here.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dirty="0">
                <a:solidFill>
                  <a:schemeClr val="bg1"/>
                </a:solidFill>
              </a:rPr>
              <a:t>Lorem ipsum dolor sit </a:t>
            </a:r>
            <a:r>
              <a:rPr lang="en-US" altLang="en-US" dirty="0" err="1">
                <a:solidFill>
                  <a:schemeClr val="bg1"/>
                </a:solidFill>
              </a:rPr>
              <a:t>amet</a:t>
            </a:r>
            <a:r>
              <a:rPr lang="en-US" altLang="en-US" dirty="0">
                <a:solidFill>
                  <a:schemeClr val="bg1"/>
                </a:solidFill>
              </a:rPr>
              <a:t>, </a:t>
            </a:r>
            <a:r>
              <a:rPr lang="en-US" altLang="en-US" dirty="0" err="1">
                <a:solidFill>
                  <a:schemeClr val="bg1"/>
                </a:solidFill>
              </a:rPr>
              <a:t>consectetur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adipiscing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elit</a:t>
            </a:r>
            <a:r>
              <a:rPr lang="en-US" altLang="en-US" dirty="0">
                <a:solidFill>
                  <a:schemeClr val="bg1"/>
                </a:solidFill>
              </a:rPr>
              <a:t>, sed do </a:t>
            </a:r>
            <a:r>
              <a:rPr lang="en-US" altLang="en-US" dirty="0" err="1">
                <a:solidFill>
                  <a:schemeClr val="bg1"/>
                </a:solidFill>
              </a:rPr>
              <a:t>eiusmod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tempor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incididunt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ut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labore</a:t>
            </a:r>
            <a:r>
              <a:rPr lang="en-US" altLang="en-US" dirty="0">
                <a:solidFill>
                  <a:schemeClr val="bg1"/>
                </a:solidFill>
              </a:rPr>
              <a:t> et dolore magna </a:t>
            </a:r>
            <a:r>
              <a:rPr lang="en-US" altLang="en-US" dirty="0" err="1">
                <a:solidFill>
                  <a:schemeClr val="bg1"/>
                </a:solidFill>
              </a:rPr>
              <a:t>aliqua</a:t>
            </a:r>
            <a:r>
              <a:rPr lang="en-US" altLang="en-US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EA604485-A330-4FC5-98A7-7C7DBBD538DC}"/>
              </a:ext>
            </a:extLst>
          </p:cNvPr>
          <p:cNvSpPr txBox="1">
            <a:spLocks/>
          </p:cNvSpPr>
          <p:nvPr/>
        </p:nvSpPr>
        <p:spPr>
          <a:xfrm>
            <a:off x="1646239" y="7588677"/>
            <a:ext cx="25950919" cy="58869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2270561" rtl="0" eaLnBrk="1" latinLnBrk="0" hangingPunct="1">
              <a:lnSpc>
                <a:spcPct val="90000"/>
              </a:lnSpc>
              <a:spcBef>
                <a:spcPts val="2483"/>
              </a:spcBef>
              <a:buFontTx/>
              <a:buNone/>
              <a:defRPr sz="4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170292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3820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7348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0876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44042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79323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14605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49886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file contains several templates you can use as a starting point for your poster design. You may choose a layout, or combine elements from each example to create your own design.</a:t>
            </a:r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dolore magna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dolore magna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9D3773-3323-49C5-8BE4-AAB9E75AFA53}"/>
              </a:ext>
            </a:extLst>
          </p:cNvPr>
          <p:cNvSpPr/>
          <p:nvPr/>
        </p:nvSpPr>
        <p:spPr>
          <a:xfrm>
            <a:off x="1645603" y="14363505"/>
            <a:ext cx="12557442" cy="1132681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Subheading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Body. Lorem ipsum dolor sit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dolore magna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cillum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fugiat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pariatur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Excepteur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occaecat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cupidatat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proident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sunt in culpa qui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deserunt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laborum</a:t>
            </a: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000"/>
              </a:spcBef>
            </a:pP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Content Placeholder 6">
            <a:extLst>
              <a:ext uri="{FF2B5EF4-FFF2-40B4-BE49-F238E27FC236}">
                <a16:creationId xmlns:a16="http://schemas.microsoft.com/office/drawing/2014/main" id="{E545D084-992D-40FE-A86C-517B3AB5A3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2880267"/>
              </p:ext>
            </p:extLst>
          </p:nvPr>
        </p:nvGraphicFramePr>
        <p:xfrm>
          <a:off x="28600400" y="7588677"/>
          <a:ext cx="12557125" cy="1828784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2557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83864">
                <a:tc>
                  <a:txBody>
                    <a:bodyPr/>
                    <a:lstStyle/>
                    <a:p>
                      <a:pPr algn="l"/>
                      <a:r>
                        <a:rPr lang="en-US" sz="4000" dirty="0"/>
                        <a:t>Tables</a:t>
                      </a:r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3864">
                <a:tc>
                  <a:txBody>
                    <a:bodyPr/>
                    <a:lstStyle/>
                    <a:p>
                      <a:pPr algn="l"/>
                      <a:r>
                        <a:rPr lang="en-US" sz="4000" dirty="0">
                          <a:solidFill>
                            <a:srgbClr val="282828"/>
                          </a:solidFill>
                        </a:rPr>
                        <a:t>Tables can be used to present</a:t>
                      </a:r>
                      <a:r>
                        <a:rPr lang="en-US" sz="4000" baseline="0" dirty="0">
                          <a:solidFill>
                            <a:srgbClr val="282828"/>
                          </a:solidFill>
                        </a:rPr>
                        <a:t> information.</a:t>
                      </a:r>
                      <a:endParaRPr lang="en-US" sz="4000" dirty="0">
                        <a:solidFill>
                          <a:srgbClr val="282828"/>
                        </a:solidFill>
                      </a:endParaRPr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7090">
                <a:tc>
                  <a:txBody>
                    <a:bodyPr/>
                    <a:lstStyle/>
                    <a:p>
                      <a:pPr algn="l"/>
                      <a:r>
                        <a:rPr lang="en-US" sz="4000" dirty="0">
                          <a:solidFill>
                            <a:srgbClr val="282828"/>
                          </a:solidFill>
                        </a:rPr>
                        <a:t>Select a different </a:t>
                      </a:r>
                      <a:r>
                        <a:rPr lang="en-US" sz="4000" dirty="0" err="1">
                          <a:solidFill>
                            <a:srgbClr val="282828"/>
                          </a:solidFill>
                        </a:rPr>
                        <a:t>colour</a:t>
                      </a:r>
                      <a:r>
                        <a:rPr lang="en-US" sz="4000" dirty="0">
                          <a:solidFill>
                            <a:srgbClr val="282828"/>
                          </a:solidFill>
                        </a:rPr>
                        <a:t> from the Table Design tab in the Menu</a:t>
                      </a:r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3864">
                <a:tc>
                  <a:txBody>
                    <a:bodyPr/>
                    <a:lstStyle/>
                    <a:p>
                      <a:pPr algn="l"/>
                      <a:endParaRPr lang="en-US" sz="4000" dirty="0">
                        <a:solidFill>
                          <a:srgbClr val="282828"/>
                        </a:solidFill>
                      </a:endParaRPr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3864">
                <a:tc>
                  <a:txBody>
                    <a:bodyPr/>
                    <a:lstStyle/>
                    <a:p>
                      <a:pPr algn="l"/>
                      <a:endParaRPr lang="en-US" sz="4000" dirty="0">
                        <a:solidFill>
                          <a:srgbClr val="282828"/>
                        </a:solidFill>
                      </a:endParaRPr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3864">
                <a:tc>
                  <a:txBody>
                    <a:bodyPr/>
                    <a:lstStyle/>
                    <a:p>
                      <a:pPr algn="l"/>
                      <a:endParaRPr lang="en-US" sz="4000" dirty="0">
                        <a:solidFill>
                          <a:srgbClr val="282828"/>
                        </a:solidFill>
                      </a:endParaRPr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3864">
                <a:tc>
                  <a:txBody>
                    <a:bodyPr/>
                    <a:lstStyle/>
                    <a:p>
                      <a:pPr algn="l"/>
                      <a:endParaRPr lang="en-US" sz="4000" dirty="0">
                        <a:solidFill>
                          <a:srgbClr val="282828"/>
                        </a:solidFill>
                      </a:endParaRPr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3864">
                <a:tc>
                  <a:txBody>
                    <a:bodyPr/>
                    <a:lstStyle/>
                    <a:p>
                      <a:pPr algn="l"/>
                      <a:endParaRPr lang="en-US" sz="4000" dirty="0">
                        <a:solidFill>
                          <a:srgbClr val="282828"/>
                        </a:solidFill>
                      </a:endParaRPr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83864">
                <a:tc>
                  <a:txBody>
                    <a:bodyPr/>
                    <a:lstStyle/>
                    <a:p>
                      <a:pPr algn="l"/>
                      <a:endParaRPr lang="en-US" sz="4000" dirty="0">
                        <a:solidFill>
                          <a:srgbClr val="282828"/>
                        </a:solidFill>
                      </a:endParaRPr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83864">
                <a:tc>
                  <a:txBody>
                    <a:bodyPr/>
                    <a:lstStyle/>
                    <a:p>
                      <a:pPr algn="l"/>
                      <a:endParaRPr lang="en-US" sz="4000" dirty="0">
                        <a:solidFill>
                          <a:srgbClr val="282828"/>
                        </a:solidFill>
                      </a:endParaRPr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83864">
                <a:tc>
                  <a:txBody>
                    <a:bodyPr/>
                    <a:lstStyle/>
                    <a:p>
                      <a:pPr algn="l"/>
                      <a:endParaRPr lang="en-US" sz="4000" dirty="0">
                        <a:solidFill>
                          <a:srgbClr val="282828"/>
                        </a:solidFill>
                      </a:endParaRPr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83864">
                <a:tc>
                  <a:txBody>
                    <a:bodyPr/>
                    <a:lstStyle/>
                    <a:p>
                      <a:pPr algn="l"/>
                      <a:endParaRPr lang="en-US" sz="4000" dirty="0">
                        <a:solidFill>
                          <a:srgbClr val="282828"/>
                        </a:solidFill>
                      </a:endParaRPr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83864">
                <a:tc>
                  <a:txBody>
                    <a:bodyPr/>
                    <a:lstStyle/>
                    <a:p>
                      <a:pPr algn="l"/>
                      <a:endParaRPr lang="en-US" sz="4000" dirty="0">
                        <a:solidFill>
                          <a:srgbClr val="282828"/>
                        </a:solidFill>
                      </a:endParaRPr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783864">
                <a:tc>
                  <a:txBody>
                    <a:bodyPr/>
                    <a:lstStyle/>
                    <a:p>
                      <a:pPr algn="l"/>
                      <a:endParaRPr lang="en-US" sz="4000" dirty="0">
                        <a:solidFill>
                          <a:srgbClr val="282828"/>
                        </a:solidFill>
                      </a:endParaRPr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783864">
                <a:tc>
                  <a:txBody>
                    <a:bodyPr/>
                    <a:lstStyle/>
                    <a:p>
                      <a:pPr algn="l"/>
                      <a:endParaRPr lang="en-US" sz="4000" dirty="0">
                        <a:solidFill>
                          <a:srgbClr val="282828"/>
                        </a:solidFill>
                      </a:endParaRPr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783864">
                <a:tc>
                  <a:txBody>
                    <a:bodyPr/>
                    <a:lstStyle/>
                    <a:p>
                      <a:pPr algn="l"/>
                      <a:endParaRPr lang="en-US" sz="4000" dirty="0">
                        <a:solidFill>
                          <a:srgbClr val="282828"/>
                        </a:solidFill>
                      </a:endParaRPr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783864">
                <a:tc>
                  <a:txBody>
                    <a:bodyPr/>
                    <a:lstStyle/>
                    <a:p>
                      <a:pPr algn="l"/>
                      <a:endParaRPr lang="en-US" sz="4000" dirty="0">
                        <a:solidFill>
                          <a:srgbClr val="282828"/>
                        </a:solidFill>
                      </a:endParaRPr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783864">
                <a:tc>
                  <a:txBody>
                    <a:bodyPr/>
                    <a:lstStyle/>
                    <a:p>
                      <a:pPr algn="l"/>
                      <a:endParaRPr lang="en-US" sz="4000" dirty="0">
                        <a:solidFill>
                          <a:srgbClr val="282828"/>
                        </a:solidFill>
                      </a:endParaRPr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783864">
                <a:tc>
                  <a:txBody>
                    <a:bodyPr/>
                    <a:lstStyle/>
                    <a:p>
                      <a:pPr algn="l"/>
                      <a:endParaRPr lang="en-US" sz="4000" dirty="0">
                        <a:solidFill>
                          <a:srgbClr val="282828"/>
                        </a:solidFill>
                      </a:endParaRPr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783864">
                <a:tc>
                  <a:txBody>
                    <a:bodyPr/>
                    <a:lstStyle/>
                    <a:p>
                      <a:pPr algn="l"/>
                      <a:endParaRPr lang="en-US" sz="4000" dirty="0">
                        <a:solidFill>
                          <a:srgbClr val="282828"/>
                        </a:solidFill>
                      </a:endParaRPr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graphicFrame>
        <p:nvGraphicFramePr>
          <p:cNvPr id="13" name="Content Placeholder 9">
            <a:extLst>
              <a:ext uri="{FF2B5EF4-FFF2-40B4-BE49-F238E27FC236}">
                <a16:creationId xmlns:a16="http://schemas.microsoft.com/office/drawing/2014/main" id="{4CB9CBF6-D90B-44F3-9B9C-77F1D6EEEB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5572124"/>
              </p:ext>
            </p:extLst>
          </p:nvPr>
        </p:nvGraphicFramePr>
        <p:xfrm>
          <a:off x="15040033" y="14294277"/>
          <a:ext cx="12557125" cy="11326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0019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3A79BD2C-51C3-4793-BFDB-5A19AF513F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9511552"/>
              </p:ext>
            </p:extLst>
          </p:nvPr>
        </p:nvGraphicFramePr>
        <p:xfrm>
          <a:off x="1645603" y="7255939"/>
          <a:ext cx="24622615" cy="982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itle 1">
            <a:extLst>
              <a:ext uri="{FF2B5EF4-FFF2-40B4-BE49-F238E27FC236}">
                <a16:creationId xmlns:a16="http://schemas.microsoft.com/office/drawing/2014/main" id="{C26664B5-2F77-4C71-AA8A-4455233D317B}"/>
              </a:ext>
            </a:extLst>
          </p:cNvPr>
          <p:cNvSpPr txBox="1">
            <a:spLocks/>
          </p:cNvSpPr>
          <p:nvPr/>
        </p:nvSpPr>
        <p:spPr>
          <a:xfrm>
            <a:off x="1645603" y="1611728"/>
            <a:ext cx="39860206" cy="303978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16059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728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Click here to add your heading. Your heading can go over two lines. Headings are to be at least 65pt and set in Arial bold.</a:t>
            </a:r>
            <a:endParaRPr lang="en-AU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CEB5B3B-DFBB-46FE-B883-44C7E0B521BA}"/>
              </a:ext>
            </a:extLst>
          </p:cNvPr>
          <p:cNvSpPr txBox="1">
            <a:spLocks/>
          </p:cNvSpPr>
          <p:nvPr/>
        </p:nvSpPr>
        <p:spPr>
          <a:xfrm>
            <a:off x="1645603" y="4742686"/>
            <a:ext cx="39263858" cy="123669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2270561" rtl="0" eaLnBrk="1" latinLnBrk="0" hangingPunct="1">
              <a:lnSpc>
                <a:spcPct val="90000"/>
              </a:lnSpc>
              <a:spcBef>
                <a:spcPts val="2483"/>
              </a:spcBef>
              <a:buFontTx/>
              <a:buNone/>
              <a:defRPr sz="4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170292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3820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7348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0876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44042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79323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14605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49886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dirty="0">
                <a:solidFill>
                  <a:schemeClr val="accent4"/>
                </a:solidFill>
              </a:rPr>
              <a:t>Click here to add your subtitle. Your subtitle can go over two lines if required. You can add your name/s or other important details here.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dirty="0">
                <a:solidFill>
                  <a:schemeClr val="accent4"/>
                </a:solidFill>
              </a:rPr>
              <a:t>Lorem ipsum dolor sit </a:t>
            </a:r>
            <a:r>
              <a:rPr lang="en-US" altLang="en-US" dirty="0" err="1">
                <a:solidFill>
                  <a:schemeClr val="accent4"/>
                </a:solidFill>
              </a:rPr>
              <a:t>amet</a:t>
            </a:r>
            <a:r>
              <a:rPr lang="en-US" altLang="en-US" dirty="0">
                <a:solidFill>
                  <a:schemeClr val="accent4"/>
                </a:solidFill>
              </a:rPr>
              <a:t>, </a:t>
            </a:r>
            <a:r>
              <a:rPr lang="en-US" altLang="en-US" dirty="0" err="1">
                <a:solidFill>
                  <a:schemeClr val="accent4"/>
                </a:solidFill>
              </a:rPr>
              <a:t>consectetur</a:t>
            </a:r>
            <a:r>
              <a:rPr lang="en-US" altLang="en-US" dirty="0">
                <a:solidFill>
                  <a:schemeClr val="accent4"/>
                </a:solidFill>
              </a:rPr>
              <a:t> </a:t>
            </a:r>
            <a:r>
              <a:rPr lang="en-US" altLang="en-US" dirty="0" err="1">
                <a:solidFill>
                  <a:schemeClr val="accent4"/>
                </a:solidFill>
              </a:rPr>
              <a:t>adipiscing</a:t>
            </a:r>
            <a:r>
              <a:rPr lang="en-US" altLang="en-US" dirty="0">
                <a:solidFill>
                  <a:schemeClr val="accent4"/>
                </a:solidFill>
              </a:rPr>
              <a:t> </a:t>
            </a:r>
            <a:r>
              <a:rPr lang="en-US" altLang="en-US" dirty="0" err="1">
                <a:solidFill>
                  <a:schemeClr val="accent4"/>
                </a:solidFill>
              </a:rPr>
              <a:t>elit</a:t>
            </a:r>
            <a:r>
              <a:rPr lang="en-US" altLang="en-US" dirty="0">
                <a:solidFill>
                  <a:schemeClr val="accent4"/>
                </a:solidFill>
              </a:rPr>
              <a:t>, sed do </a:t>
            </a:r>
            <a:r>
              <a:rPr lang="en-US" altLang="en-US" dirty="0" err="1">
                <a:solidFill>
                  <a:schemeClr val="accent4"/>
                </a:solidFill>
              </a:rPr>
              <a:t>eiusmod</a:t>
            </a:r>
            <a:r>
              <a:rPr lang="en-US" altLang="en-US" dirty="0">
                <a:solidFill>
                  <a:schemeClr val="accent4"/>
                </a:solidFill>
              </a:rPr>
              <a:t> </a:t>
            </a:r>
            <a:r>
              <a:rPr lang="en-US" altLang="en-US" dirty="0" err="1">
                <a:solidFill>
                  <a:schemeClr val="accent4"/>
                </a:solidFill>
              </a:rPr>
              <a:t>tempor</a:t>
            </a:r>
            <a:r>
              <a:rPr lang="en-US" altLang="en-US" dirty="0">
                <a:solidFill>
                  <a:schemeClr val="accent4"/>
                </a:solidFill>
              </a:rPr>
              <a:t> </a:t>
            </a:r>
            <a:r>
              <a:rPr lang="en-US" altLang="en-US" dirty="0" err="1">
                <a:solidFill>
                  <a:schemeClr val="accent4"/>
                </a:solidFill>
              </a:rPr>
              <a:t>incididunt</a:t>
            </a:r>
            <a:r>
              <a:rPr lang="en-US" altLang="en-US" dirty="0">
                <a:solidFill>
                  <a:schemeClr val="accent4"/>
                </a:solidFill>
              </a:rPr>
              <a:t> </a:t>
            </a:r>
            <a:r>
              <a:rPr lang="en-US" altLang="en-US" dirty="0" err="1">
                <a:solidFill>
                  <a:schemeClr val="accent4"/>
                </a:solidFill>
              </a:rPr>
              <a:t>ut</a:t>
            </a:r>
            <a:r>
              <a:rPr lang="en-US" altLang="en-US" dirty="0">
                <a:solidFill>
                  <a:schemeClr val="accent4"/>
                </a:solidFill>
              </a:rPr>
              <a:t> </a:t>
            </a:r>
            <a:r>
              <a:rPr lang="en-US" altLang="en-US" dirty="0" err="1">
                <a:solidFill>
                  <a:schemeClr val="accent4"/>
                </a:solidFill>
              </a:rPr>
              <a:t>labore</a:t>
            </a:r>
            <a:r>
              <a:rPr lang="en-US" altLang="en-US" dirty="0">
                <a:solidFill>
                  <a:schemeClr val="accent4"/>
                </a:solidFill>
              </a:rPr>
              <a:t> et dolore magna </a:t>
            </a:r>
            <a:r>
              <a:rPr lang="en-US" altLang="en-US" dirty="0" err="1">
                <a:solidFill>
                  <a:schemeClr val="accent4"/>
                </a:solidFill>
              </a:rPr>
              <a:t>aliqua</a:t>
            </a:r>
            <a:r>
              <a:rPr lang="en-US" altLang="en-US" dirty="0">
                <a:solidFill>
                  <a:schemeClr val="accent4"/>
                </a:solidFill>
              </a:rPr>
              <a:t>. 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7DB9ACCD-F45A-4A99-9074-38252F80474F}"/>
              </a:ext>
            </a:extLst>
          </p:cNvPr>
          <p:cNvSpPr txBox="1">
            <a:spLocks/>
          </p:cNvSpPr>
          <p:nvPr/>
        </p:nvSpPr>
        <p:spPr>
          <a:xfrm>
            <a:off x="1646239" y="17906972"/>
            <a:ext cx="25950919" cy="87101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2270561" rtl="0" eaLnBrk="1" latinLnBrk="0" hangingPunct="1">
              <a:lnSpc>
                <a:spcPct val="90000"/>
              </a:lnSpc>
              <a:spcBef>
                <a:spcPts val="2483"/>
              </a:spcBef>
              <a:buFontTx/>
              <a:buNone/>
              <a:defRPr sz="4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170292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3820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7348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0876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44042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79323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14605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49886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file contains several templates you can use as a starting point for your poster design. You may choose a layout, or combine elements from each example to create your own design.</a:t>
            </a:r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dolore magna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dolore magna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dolore magna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F8D9B30-4921-415B-B7DB-9B5D675E9FF1}"/>
              </a:ext>
            </a:extLst>
          </p:cNvPr>
          <p:cNvSpPr/>
          <p:nvPr/>
        </p:nvSpPr>
        <p:spPr>
          <a:xfrm>
            <a:off x="28948367" y="7255940"/>
            <a:ext cx="12557442" cy="829591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Subheading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Body. Lorem ipsum dolor sit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dolore magna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000"/>
              </a:spcBef>
            </a:pP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1DB8AD12-CA89-4CC1-8BB5-55DA10600E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0825830"/>
              </p:ext>
            </p:extLst>
          </p:nvPr>
        </p:nvGraphicFramePr>
        <p:xfrm>
          <a:off x="28948685" y="15987224"/>
          <a:ext cx="12557124" cy="1062990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85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5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85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2316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7DB9ACCD-F45A-4A99-9074-38252F80474F}"/>
              </a:ext>
            </a:extLst>
          </p:cNvPr>
          <p:cNvSpPr txBox="1">
            <a:spLocks/>
          </p:cNvSpPr>
          <p:nvPr/>
        </p:nvSpPr>
        <p:spPr>
          <a:xfrm>
            <a:off x="1646239" y="17906972"/>
            <a:ext cx="25950919" cy="87101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2270561" rtl="0" eaLnBrk="1" latinLnBrk="0" hangingPunct="1">
              <a:lnSpc>
                <a:spcPct val="90000"/>
              </a:lnSpc>
              <a:spcBef>
                <a:spcPts val="2483"/>
              </a:spcBef>
              <a:buFontTx/>
              <a:buNone/>
              <a:defRPr sz="4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170292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3820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7348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0876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44042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79323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14605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49886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file contains several templates you can use as a starting point for your poster design. You may choose a layout, or combine elements from each example to create your own design.</a:t>
            </a:r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dolore magna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dolore magna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dolore magna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1DB8AD12-CA89-4CC1-8BB5-55DA10600E91}"/>
              </a:ext>
            </a:extLst>
          </p:cNvPr>
          <p:cNvGraphicFramePr>
            <a:graphicFrameLocks/>
          </p:cNvGraphicFramePr>
          <p:nvPr/>
        </p:nvGraphicFramePr>
        <p:xfrm>
          <a:off x="28948685" y="15987224"/>
          <a:ext cx="12557124" cy="1062990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85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5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85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387721C9-718F-48C8-9E3F-01095257B780}"/>
              </a:ext>
            </a:extLst>
          </p:cNvPr>
          <p:cNvSpPr txBox="1">
            <a:spLocks/>
          </p:cNvSpPr>
          <p:nvPr/>
        </p:nvSpPr>
        <p:spPr>
          <a:xfrm>
            <a:off x="1645603" y="1611728"/>
            <a:ext cx="39860206" cy="303978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16059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728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9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here to add your heading. Your heading can go over two lines. Headings are to be at least 65pt and set in Arial bold.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974D7C1-7EC8-431C-85FB-31A39551D620}"/>
              </a:ext>
            </a:extLst>
          </p:cNvPr>
          <p:cNvSpPr txBox="1">
            <a:spLocks/>
          </p:cNvSpPr>
          <p:nvPr/>
        </p:nvSpPr>
        <p:spPr>
          <a:xfrm>
            <a:off x="1645603" y="4742686"/>
            <a:ext cx="39263858" cy="123669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2270561" rtl="0" eaLnBrk="1" latinLnBrk="0" hangingPunct="1">
              <a:lnSpc>
                <a:spcPct val="90000"/>
              </a:lnSpc>
              <a:spcBef>
                <a:spcPts val="2483"/>
              </a:spcBef>
              <a:buFontTx/>
              <a:buNone/>
              <a:defRPr sz="4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170292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3820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7348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0876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44042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79323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14605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49886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dirty="0">
                <a:solidFill>
                  <a:schemeClr val="bg1"/>
                </a:solidFill>
              </a:rPr>
              <a:t>Click here to add your subtitle. Your subtitle can go over two lines if required. You can add your name/s or other important details here.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dirty="0">
                <a:solidFill>
                  <a:schemeClr val="bg1"/>
                </a:solidFill>
              </a:rPr>
              <a:t>Lorem ipsum dolor sit </a:t>
            </a:r>
            <a:r>
              <a:rPr lang="en-US" altLang="en-US" dirty="0" err="1">
                <a:solidFill>
                  <a:schemeClr val="bg1"/>
                </a:solidFill>
              </a:rPr>
              <a:t>amet</a:t>
            </a:r>
            <a:r>
              <a:rPr lang="en-US" altLang="en-US" dirty="0">
                <a:solidFill>
                  <a:schemeClr val="bg1"/>
                </a:solidFill>
              </a:rPr>
              <a:t>, </a:t>
            </a:r>
            <a:r>
              <a:rPr lang="en-US" altLang="en-US" dirty="0" err="1">
                <a:solidFill>
                  <a:schemeClr val="bg1"/>
                </a:solidFill>
              </a:rPr>
              <a:t>consectetur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adipiscing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elit</a:t>
            </a:r>
            <a:r>
              <a:rPr lang="en-US" altLang="en-US" dirty="0">
                <a:solidFill>
                  <a:schemeClr val="bg1"/>
                </a:solidFill>
              </a:rPr>
              <a:t>, sed do </a:t>
            </a:r>
            <a:r>
              <a:rPr lang="en-US" altLang="en-US" dirty="0" err="1">
                <a:solidFill>
                  <a:schemeClr val="bg1"/>
                </a:solidFill>
              </a:rPr>
              <a:t>eiusmod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tempor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incididunt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ut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labore</a:t>
            </a:r>
            <a:r>
              <a:rPr lang="en-US" altLang="en-US" dirty="0">
                <a:solidFill>
                  <a:schemeClr val="bg1"/>
                </a:solidFill>
              </a:rPr>
              <a:t> et dolore magna </a:t>
            </a:r>
            <a:r>
              <a:rPr lang="en-US" altLang="en-US" dirty="0" err="1">
                <a:solidFill>
                  <a:schemeClr val="bg1"/>
                </a:solidFill>
              </a:rPr>
              <a:t>aliqua</a:t>
            </a:r>
            <a:r>
              <a:rPr lang="en-US" altLang="en-US" dirty="0">
                <a:solidFill>
                  <a:schemeClr val="bg1"/>
                </a:solidFill>
              </a:rPr>
              <a:t>. </a:t>
            </a:r>
          </a:p>
        </p:txBody>
      </p:sp>
      <p:graphicFrame>
        <p:nvGraphicFramePr>
          <p:cNvPr id="12" name="Content Placeholder 5">
            <a:extLst>
              <a:ext uri="{FF2B5EF4-FFF2-40B4-BE49-F238E27FC236}">
                <a16:creationId xmlns:a16="http://schemas.microsoft.com/office/drawing/2014/main" id="{7C72FA12-3C0B-4B9F-8E24-C5DDEAEF26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4884383"/>
              </p:ext>
            </p:extLst>
          </p:nvPr>
        </p:nvGraphicFramePr>
        <p:xfrm>
          <a:off x="1645603" y="7255939"/>
          <a:ext cx="24622615" cy="982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29738103-7C59-4D61-BA2F-88F3F68ECB95}"/>
              </a:ext>
            </a:extLst>
          </p:cNvPr>
          <p:cNvSpPr/>
          <p:nvPr/>
        </p:nvSpPr>
        <p:spPr>
          <a:xfrm>
            <a:off x="28948367" y="7255940"/>
            <a:ext cx="12557442" cy="829591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Subheading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Body. Lorem ipsum dolor sit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dolore magna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000"/>
              </a:spcBef>
            </a:pP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829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C26664B5-2F77-4C71-AA8A-4455233D317B}"/>
              </a:ext>
            </a:extLst>
          </p:cNvPr>
          <p:cNvSpPr txBox="1">
            <a:spLocks/>
          </p:cNvSpPr>
          <p:nvPr/>
        </p:nvSpPr>
        <p:spPr>
          <a:xfrm>
            <a:off x="1645603" y="1611728"/>
            <a:ext cx="39860206" cy="303978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16059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728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Click here to add your heading. Your heading can go over two lines. Headings are to be at least 65pt and set in Arial bold.</a:t>
            </a:r>
            <a:endParaRPr lang="en-AU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CEB5B3B-DFBB-46FE-B883-44C7E0B521BA}"/>
              </a:ext>
            </a:extLst>
          </p:cNvPr>
          <p:cNvSpPr txBox="1">
            <a:spLocks/>
          </p:cNvSpPr>
          <p:nvPr/>
        </p:nvSpPr>
        <p:spPr>
          <a:xfrm>
            <a:off x="1645603" y="4742686"/>
            <a:ext cx="39263858" cy="123669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2270561" rtl="0" eaLnBrk="1" latinLnBrk="0" hangingPunct="1">
              <a:lnSpc>
                <a:spcPct val="90000"/>
              </a:lnSpc>
              <a:spcBef>
                <a:spcPts val="2483"/>
              </a:spcBef>
              <a:buFontTx/>
              <a:buNone/>
              <a:defRPr sz="4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170292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3820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7348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0876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44042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79323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14605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49886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dirty="0">
                <a:solidFill>
                  <a:schemeClr val="accent4"/>
                </a:solidFill>
              </a:rPr>
              <a:t>Click here to add your subtitle. Your subtitle can go over two lines if required. You can add your name/s or other important details here.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dirty="0">
                <a:solidFill>
                  <a:schemeClr val="accent4"/>
                </a:solidFill>
              </a:rPr>
              <a:t>Lorem ipsum dolor sit </a:t>
            </a:r>
            <a:r>
              <a:rPr lang="en-US" altLang="en-US" dirty="0" err="1">
                <a:solidFill>
                  <a:schemeClr val="accent4"/>
                </a:solidFill>
              </a:rPr>
              <a:t>amet</a:t>
            </a:r>
            <a:r>
              <a:rPr lang="en-US" altLang="en-US" dirty="0">
                <a:solidFill>
                  <a:schemeClr val="accent4"/>
                </a:solidFill>
              </a:rPr>
              <a:t>, </a:t>
            </a:r>
            <a:r>
              <a:rPr lang="en-US" altLang="en-US" dirty="0" err="1">
                <a:solidFill>
                  <a:schemeClr val="accent4"/>
                </a:solidFill>
              </a:rPr>
              <a:t>consectetur</a:t>
            </a:r>
            <a:r>
              <a:rPr lang="en-US" altLang="en-US" dirty="0">
                <a:solidFill>
                  <a:schemeClr val="accent4"/>
                </a:solidFill>
              </a:rPr>
              <a:t> </a:t>
            </a:r>
            <a:r>
              <a:rPr lang="en-US" altLang="en-US" dirty="0" err="1">
                <a:solidFill>
                  <a:schemeClr val="accent4"/>
                </a:solidFill>
              </a:rPr>
              <a:t>adipiscing</a:t>
            </a:r>
            <a:r>
              <a:rPr lang="en-US" altLang="en-US" dirty="0">
                <a:solidFill>
                  <a:schemeClr val="accent4"/>
                </a:solidFill>
              </a:rPr>
              <a:t> </a:t>
            </a:r>
            <a:r>
              <a:rPr lang="en-US" altLang="en-US" dirty="0" err="1">
                <a:solidFill>
                  <a:schemeClr val="accent4"/>
                </a:solidFill>
              </a:rPr>
              <a:t>elit</a:t>
            </a:r>
            <a:r>
              <a:rPr lang="en-US" altLang="en-US" dirty="0">
                <a:solidFill>
                  <a:schemeClr val="accent4"/>
                </a:solidFill>
              </a:rPr>
              <a:t>, sed do </a:t>
            </a:r>
            <a:r>
              <a:rPr lang="en-US" altLang="en-US" dirty="0" err="1">
                <a:solidFill>
                  <a:schemeClr val="accent4"/>
                </a:solidFill>
              </a:rPr>
              <a:t>eiusmod</a:t>
            </a:r>
            <a:r>
              <a:rPr lang="en-US" altLang="en-US" dirty="0">
                <a:solidFill>
                  <a:schemeClr val="accent4"/>
                </a:solidFill>
              </a:rPr>
              <a:t> </a:t>
            </a:r>
            <a:r>
              <a:rPr lang="en-US" altLang="en-US" dirty="0" err="1">
                <a:solidFill>
                  <a:schemeClr val="accent4"/>
                </a:solidFill>
              </a:rPr>
              <a:t>tempor</a:t>
            </a:r>
            <a:r>
              <a:rPr lang="en-US" altLang="en-US" dirty="0">
                <a:solidFill>
                  <a:schemeClr val="accent4"/>
                </a:solidFill>
              </a:rPr>
              <a:t> </a:t>
            </a:r>
            <a:r>
              <a:rPr lang="en-US" altLang="en-US" dirty="0" err="1">
                <a:solidFill>
                  <a:schemeClr val="accent4"/>
                </a:solidFill>
              </a:rPr>
              <a:t>incididunt</a:t>
            </a:r>
            <a:r>
              <a:rPr lang="en-US" altLang="en-US" dirty="0">
                <a:solidFill>
                  <a:schemeClr val="accent4"/>
                </a:solidFill>
              </a:rPr>
              <a:t> </a:t>
            </a:r>
            <a:r>
              <a:rPr lang="en-US" altLang="en-US" dirty="0" err="1">
                <a:solidFill>
                  <a:schemeClr val="accent4"/>
                </a:solidFill>
              </a:rPr>
              <a:t>ut</a:t>
            </a:r>
            <a:r>
              <a:rPr lang="en-US" altLang="en-US" dirty="0">
                <a:solidFill>
                  <a:schemeClr val="accent4"/>
                </a:solidFill>
              </a:rPr>
              <a:t> </a:t>
            </a:r>
            <a:r>
              <a:rPr lang="en-US" altLang="en-US" dirty="0" err="1">
                <a:solidFill>
                  <a:schemeClr val="accent4"/>
                </a:solidFill>
              </a:rPr>
              <a:t>labore</a:t>
            </a:r>
            <a:r>
              <a:rPr lang="en-US" altLang="en-US" dirty="0">
                <a:solidFill>
                  <a:schemeClr val="accent4"/>
                </a:solidFill>
              </a:rPr>
              <a:t> et dolore magna </a:t>
            </a:r>
            <a:r>
              <a:rPr lang="en-US" altLang="en-US" dirty="0" err="1">
                <a:solidFill>
                  <a:schemeClr val="accent4"/>
                </a:solidFill>
              </a:rPr>
              <a:t>aliqua</a:t>
            </a:r>
            <a:r>
              <a:rPr lang="en-US" altLang="en-US" dirty="0">
                <a:solidFill>
                  <a:schemeClr val="accent4"/>
                </a:solidFill>
              </a:rPr>
              <a:t>. 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7DB9ACCD-F45A-4A99-9074-38252F80474F}"/>
              </a:ext>
            </a:extLst>
          </p:cNvPr>
          <p:cNvSpPr txBox="1">
            <a:spLocks/>
          </p:cNvSpPr>
          <p:nvPr/>
        </p:nvSpPr>
        <p:spPr>
          <a:xfrm>
            <a:off x="1646239" y="7443014"/>
            <a:ext cx="26700161" cy="82959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2270561" rtl="0" eaLnBrk="1" latinLnBrk="0" hangingPunct="1">
              <a:lnSpc>
                <a:spcPct val="90000"/>
              </a:lnSpc>
              <a:spcBef>
                <a:spcPts val="2483"/>
              </a:spcBef>
              <a:buFontTx/>
              <a:buNone/>
              <a:defRPr sz="4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170292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3820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7348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0876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44042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79323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14605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49886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file contains several templates you can use as a starting point for your poster design. You may choose a layout, or combine elements from each example to create your own design.</a:t>
            </a:r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dolore magna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dolore magna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dolore magna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F8D9B30-4921-415B-B7DB-9B5D675E9FF1}"/>
              </a:ext>
            </a:extLst>
          </p:cNvPr>
          <p:cNvSpPr/>
          <p:nvPr/>
        </p:nvSpPr>
        <p:spPr>
          <a:xfrm>
            <a:off x="1645603" y="16196125"/>
            <a:ext cx="12557442" cy="1072549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Subheading</a:t>
            </a:r>
          </a:p>
          <a:p>
            <a:pPr>
              <a:spcBef>
                <a:spcPts val="3000"/>
              </a:spcBef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Body. Lorem ipsum dolor sit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dolore magna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3000"/>
              </a:spcBef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cillum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fugiat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pariatur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Excepteur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occaecat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cupidatat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proident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sunt in culpa qui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deserunt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laborum</a:t>
            </a: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</a:pP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Content Placeholder 13">
            <a:extLst>
              <a:ext uri="{FF2B5EF4-FFF2-40B4-BE49-F238E27FC236}">
                <a16:creationId xmlns:a16="http://schemas.microsoft.com/office/drawing/2014/main" id="{37957EF8-12CE-4C36-9F82-C92D4756DF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5248909"/>
              </p:ext>
            </p:extLst>
          </p:nvPr>
        </p:nvGraphicFramePr>
        <p:xfrm>
          <a:off x="15297143" y="15594806"/>
          <a:ext cx="12557125" cy="11326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521A6B20-E7A7-4091-A9DD-D489B8EBEE21}"/>
              </a:ext>
            </a:extLst>
          </p:cNvPr>
          <p:cNvSpPr/>
          <p:nvPr/>
        </p:nvSpPr>
        <p:spPr>
          <a:xfrm>
            <a:off x="28948367" y="16196125"/>
            <a:ext cx="12557442" cy="1072549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Subheading</a:t>
            </a:r>
          </a:p>
          <a:p>
            <a:pPr>
              <a:spcBef>
                <a:spcPts val="3000"/>
              </a:spcBef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Body. Lorem ipsum dolor sit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dolore magna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3000"/>
              </a:spcBef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cillum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fugiat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pariatur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Excepteur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occaecat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cupidatat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proident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sunt in culpa qui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deserunt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laborum</a:t>
            </a: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</a:pP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Content Placeholder 9">
            <a:extLst>
              <a:ext uri="{FF2B5EF4-FFF2-40B4-BE49-F238E27FC236}">
                <a16:creationId xmlns:a16="http://schemas.microsoft.com/office/drawing/2014/main" id="{E3E2F202-3EF7-483D-B9FA-693E1AB317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" r="585" b="-200"/>
          <a:stretch/>
        </p:blipFill>
        <p:spPr>
          <a:xfrm>
            <a:off x="29112172" y="6863900"/>
            <a:ext cx="11797289" cy="844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525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7DB9ACCD-F45A-4A99-9074-38252F80474F}"/>
              </a:ext>
            </a:extLst>
          </p:cNvPr>
          <p:cNvSpPr txBox="1">
            <a:spLocks/>
          </p:cNvSpPr>
          <p:nvPr/>
        </p:nvSpPr>
        <p:spPr>
          <a:xfrm>
            <a:off x="1646239" y="7443014"/>
            <a:ext cx="26700161" cy="82959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2270561" rtl="0" eaLnBrk="1" latinLnBrk="0" hangingPunct="1">
              <a:lnSpc>
                <a:spcPct val="90000"/>
              </a:lnSpc>
              <a:spcBef>
                <a:spcPts val="2483"/>
              </a:spcBef>
              <a:buFontTx/>
              <a:buNone/>
              <a:defRPr sz="4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170292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3820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7348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0876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44042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79323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14605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49886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file contains several templates you can use as a starting point for your poster design. You may choose a layout, or combine elements from each example to create your own design.</a:t>
            </a:r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dolore magna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dolore magna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dolore magna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F8D9B30-4921-415B-B7DB-9B5D675E9FF1}"/>
              </a:ext>
            </a:extLst>
          </p:cNvPr>
          <p:cNvSpPr/>
          <p:nvPr/>
        </p:nvSpPr>
        <p:spPr>
          <a:xfrm>
            <a:off x="1645603" y="16196125"/>
            <a:ext cx="12557442" cy="1072549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Subheading</a:t>
            </a:r>
          </a:p>
          <a:p>
            <a:pPr>
              <a:spcBef>
                <a:spcPts val="3000"/>
              </a:spcBef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Body. Lorem ipsum dolor sit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dolore magna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3000"/>
              </a:spcBef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cillum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fugiat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pariatur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Excepteur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occaecat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cupidatat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proident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sunt in culpa qui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deserunt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laborum</a:t>
            </a: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</a:pP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Content Placeholder 13">
            <a:extLst>
              <a:ext uri="{FF2B5EF4-FFF2-40B4-BE49-F238E27FC236}">
                <a16:creationId xmlns:a16="http://schemas.microsoft.com/office/drawing/2014/main" id="{37957EF8-12CE-4C36-9F82-C92D4756DFC5}"/>
              </a:ext>
            </a:extLst>
          </p:cNvPr>
          <p:cNvGraphicFramePr>
            <a:graphicFrameLocks/>
          </p:cNvGraphicFramePr>
          <p:nvPr/>
        </p:nvGraphicFramePr>
        <p:xfrm>
          <a:off x="15297143" y="15594806"/>
          <a:ext cx="12557125" cy="11326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521A6B20-E7A7-4091-A9DD-D489B8EBEE21}"/>
              </a:ext>
            </a:extLst>
          </p:cNvPr>
          <p:cNvSpPr/>
          <p:nvPr/>
        </p:nvSpPr>
        <p:spPr>
          <a:xfrm>
            <a:off x="28948367" y="16196125"/>
            <a:ext cx="12557442" cy="1072549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Subheading</a:t>
            </a:r>
          </a:p>
          <a:p>
            <a:pPr>
              <a:spcBef>
                <a:spcPts val="3000"/>
              </a:spcBef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Body. Lorem ipsum dolor sit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dolore magna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3000"/>
              </a:spcBef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cillum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fugiat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pariatur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Excepteur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occaecat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cupidatat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proident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sunt in culpa qui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deserunt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laborum</a:t>
            </a: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</a:pP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Content Placeholder 9">
            <a:extLst>
              <a:ext uri="{FF2B5EF4-FFF2-40B4-BE49-F238E27FC236}">
                <a16:creationId xmlns:a16="http://schemas.microsoft.com/office/drawing/2014/main" id="{E3E2F202-3EF7-483D-B9FA-693E1AB317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" r="585" b="-200"/>
          <a:stretch/>
        </p:blipFill>
        <p:spPr>
          <a:xfrm>
            <a:off x="29112172" y="6863900"/>
            <a:ext cx="11797289" cy="844770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6F109A4-0DB2-49EA-A94D-B9A507B84B2F}"/>
              </a:ext>
            </a:extLst>
          </p:cNvPr>
          <p:cNvSpPr txBox="1">
            <a:spLocks/>
          </p:cNvSpPr>
          <p:nvPr/>
        </p:nvSpPr>
        <p:spPr>
          <a:xfrm>
            <a:off x="1645603" y="1611728"/>
            <a:ext cx="39860206" cy="3039786"/>
          </a:xfrm>
          <a:prstGeom prst="rect">
            <a:avLst/>
          </a:prstGeom>
        </p:spPr>
        <p:txBody>
          <a:bodyPr>
            <a:noAutofit/>
          </a:bodyPr>
          <a:lstStyle>
            <a:lvl1pPr algn="l" defTabSz="16059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728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9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here to add your heading. Your heading can go over two lines. Headings are to be at least 65pt and set in Arial bold.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BCFECEEB-3F76-4374-BADD-217BC8E3E23D}"/>
              </a:ext>
            </a:extLst>
          </p:cNvPr>
          <p:cNvSpPr txBox="1">
            <a:spLocks/>
          </p:cNvSpPr>
          <p:nvPr/>
        </p:nvSpPr>
        <p:spPr>
          <a:xfrm>
            <a:off x="1645603" y="4742686"/>
            <a:ext cx="39263858" cy="1236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2270561" rtl="0" eaLnBrk="1" latinLnBrk="0" hangingPunct="1">
              <a:lnSpc>
                <a:spcPct val="90000"/>
              </a:lnSpc>
              <a:spcBef>
                <a:spcPts val="2483"/>
              </a:spcBef>
              <a:buFontTx/>
              <a:buNone/>
              <a:defRPr sz="4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170292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3820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7348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0876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44042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79323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14605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49886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dirty="0">
                <a:solidFill>
                  <a:schemeClr val="bg1"/>
                </a:solidFill>
              </a:rPr>
              <a:t>Click here to add your subtitle. Your subtitle can go over two lines if required. You can add your name/s or other important details here.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dirty="0">
                <a:solidFill>
                  <a:schemeClr val="bg1"/>
                </a:solidFill>
              </a:rPr>
              <a:t>Lorem ipsum dolor sit </a:t>
            </a:r>
            <a:r>
              <a:rPr lang="en-US" altLang="en-US" dirty="0" err="1">
                <a:solidFill>
                  <a:schemeClr val="bg1"/>
                </a:solidFill>
              </a:rPr>
              <a:t>amet</a:t>
            </a:r>
            <a:r>
              <a:rPr lang="en-US" altLang="en-US" dirty="0">
                <a:solidFill>
                  <a:schemeClr val="bg1"/>
                </a:solidFill>
              </a:rPr>
              <a:t>, </a:t>
            </a:r>
            <a:r>
              <a:rPr lang="en-US" altLang="en-US" dirty="0" err="1">
                <a:solidFill>
                  <a:schemeClr val="bg1"/>
                </a:solidFill>
              </a:rPr>
              <a:t>consectetur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adipiscing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elit</a:t>
            </a:r>
            <a:r>
              <a:rPr lang="en-US" altLang="en-US" dirty="0">
                <a:solidFill>
                  <a:schemeClr val="bg1"/>
                </a:solidFill>
              </a:rPr>
              <a:t>, sed do </a:t>
            </a:r>
            <a:r>
              <a:rPr lang="en-US" altLang="en-US" dirty="0" err="1">
                <a:solidFill>
                  <a:schemeClr val="bg1"/>
                </a:solidFill>
              </a:rPr>
              <a:t>eiusmod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tempor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incididunt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ut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labore</a:t>
            </a:r>
            <a:r>
              <a:rPr lang="en-US" altLang="en-US" dirty="0">
                <a:solidFill>
                  <a:schemeClr val="bg1"/>
                </a:solidFill>
              </a:rPr>
              <a:t> et dolore magna </a:t>
            </a:r>
            <a:r>
              <a:rPr lang="en-US" altLang="en-US" dirty="0" err="1">
                <a:solidFill>
                  <a:schemeClr val="bg1"/>
                </a:solidFill>
              </a:rPr>
              <a:t>aliqua</a:t>
            </a:r>
            <a:r>
              <a:rPr lang="en-US" altLang="en-US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1993910"/>
      </p:ext>
    </p:extLst>
  </p:cSld>
  <p:clrMapOvr>
    <a:masterClrMapping/>
  </p:clrMapOvr>
</p:sld>
</file>

<file path=ppt/theme/theme1.xml><?xml version="1.0" encoding="utf-8"?>
<a:theme xmlns:a="http://schemas.openxmlformats.org/drawingml/2006/main" name="GCH AC light">
  <a:themeElements>
    <a:clrScheme name="Gold Coast Health">
      <a:dk1>
        <a:srgbClr val="171616"/>
      </a:dk1>
      <a:lt1>
        <a:srgbClr val="FFFFFF"/>
      </a:lt1>
      <a:dk2>
        <a:srgbClr val="404040"/>
      </a:dk2>
      <a:lt2>
        <a:srgbClr val="E7E6E6"/>
      </a:lt2>
      <a:accent1>
        <a:srgbClr val="003C69"/>
      </a:accent1>
      <a:accent2>
        <a:srgbClr val="006699"/>
      </a:accent2>
      <a:accent3>
        <a:srgbClr val="0099CC"/>
      </a:accent3>
      <a:accent4>
        <a:srgbClr val="BB6F7A"/>
      </a:accent4>
      <a:accent5>
        <a:srgbClr val="2D9F9B"/>
      </a:accent5>
      <a:accent6>
        <a:srgbClr val="FDB933"/>
      </a:accent6>
      <a:hlink>
        <a:srgbClr val="006699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69171531-67BC-40DC-ACD4-B104683D7903}" vid="{2F0DB23C-425C-40D4-AF61-C1D3F0BB27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GCH-Research-Poster-Template-Landscape</Template>
  <TotalTime>0</TotalTime>
  <Words>2172</Words>
  <Application>Microsoft Office PowerPoint</Application>
  <PresentationFormat>Custom</PresentationFormat>
  <Paragraphs>116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GCH AC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Nikki Fowell</dc:creator>
  <cp:lastModifiedBy>Nikki Fowell</cp:lastModifiedBy>
  <cp:revision>1</cp:revision>
  <dcterms:created xsi:type="dcterms:W3CDTF">2022-05-17T00:56:46Z</dcterms:created>
  <dcterms:modified xsi:type="dcterms:W3CDTF">2022-05-17T00:57:34Z</dcterms:modified>
</cp:coreProperties>
</file>